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209" r:id="rId4"/>
    <p:sldMasterId id="2147484256" r:id="rId5"/>
  </p:sldMasterIdLst>
  <p:notesMasterIdLst>
    <p:notesMasterId r:id="rId73"/>
  </p:notesMasterIdLst>
  <p:handoutMasterIdLst>
    <p:handoutMasterId r:id="rId74"/>
  </p:handoutMasterIdLst>
  <p:sldIdLst>
    <p:sldId id="1881839158" r:id="rId6"/>
    <p:sldId id="1881839132" r:id="rId7"/>
    <p:sldId id="2146846910" r:id="rId8"/>
    <p:sldId id="2146846911" r:id="rId9"/>
    <p:sldId id="2146846912" r:id="rId10"/>
    <p:sldId id="2146846913" r:id="rId11"/>
    <p:sldId id="2146846914" r:id="rId12"/>
    <p:sldId id="2146846915" r:id="rId13"/>
    <p:sldId id="2146846916" r:id="rId14"/>
    <p:sldId id="2146846917" r:id="rId15"/>
    <p:sldId id="2146846918" r:id="rId16"/>
    <p:sldId id="2146846919" r:id="rId17"/>
    <p:sldId id="2146846920" r:id="rId18"/>
    <p:sldId id="2146846921" r:id="rId19"/>
    <p:sldId id="2146846922" r:id="rId20"/>
    <p:sldId id="2146846923" r:id="rId21"/>
    <p:sldId id="2146846924" r:id="rId22"/>
    <p:sldId id="2146846925" r:id="rId23"/>
    <p:sldId id="2146846926" r:id="rId24"/>
    <p:sldId id="2146846927" r:id="rId25"/>
    <p:sldId id="2146846928" r:id="rId26"/>
    <p:sldId id="2146846929" r:id="rId27"/>
    <p:sldId id="2146846930" r:id="rId28"/>
    <p:sldId id="2146846931" r:id="rId29"/>
    <p:sldId id="2146846932" r:id="rId30"/>
    <p:sldId id="2146846933" r:id="rId31"/>
    <p:sldId id="2146846934" r:id="rId32"/>
    <p:sldId id="2146846935" r:id="rId33"/>
    <p:sldId id="2146846936" r:id="rId34"/>
    <p:sldId id="2146846937" r:id="rId35"/>
    <p:sldId id="2146846938" r:id="rId36"/>
    <p:sldId id="2146846939" r:id="rId37"/>
    <p:sldId id="2146846940" r:id="rId38"/>
    <p:sldId id="2146846941" r:id="rId39"/>
    <p:sldId id="2146846942" r:id="rId40"/>
    <p:sldId id="2146846943" r:id="rId41"/>
    <p:sldId id="2146846944" r:id="rId42"/>
    <p:sldId id="2146846945" r:id="rId43"/>
    <p:sldId id="2146846946" r:id="rId44"/>
    <p:sldId id="2146846947" r:id="rId45"/>
    <p:sldId id="2146846948" r:id="rId46"/>
    <p:sldId id="2146846949" r:id="rId47"/>
    <p:sldId id="2146846950" r:id="rId48"/>
    <p:sldId id="2146846951" r:id="rId49"/>
    <p:sldId id="2146846952" r:id="rId50"/>
    <p:sldId id="2146846954" r:id="rId51"/>
    <p:sldId id="2146846955" r:id="rId52"/>
    <p:sldId id="2146846956" r:id="rId53"/>
    <p:sldId id="2146846957" r:id="rId54"/>
    <p:sldId id="2146846958" r:id="rId55"/>
    <p:sldId id="2146846959" r:id="rId56"/>
    <p:sldId id="2146846960" r:id="rId57"/>
    <p:sldId id="2146846961" r:id="rId58"/>
    <p:sldId id="2146846962" r:id="rId59"/>
    <p:sldId id="2146846964" r:id="rId60"/>
    <p:sldId id="2146846965" r:id="rId61"/>
    <p:sldId id="2146846966" r:id="rId62"/>
    <p:sldId id="2146846967" r:id="rId63"/>
    <p:sldId id="2146846968" r:id="rId64"/>
    <p:sldId id="2146846969" r:id="rId65"/>
    <p:sldId id="2146846970" r:id="rId66"/>
    <p:sldId id="2146846971" r:id="rId67"/>
    <p:sldId id="2146846976" r:id="rId68"/>
    <p:sldId id="2146846973" r:id="rId69"/>
    <p:sldId id="2146846974" r:id="rId70"/>
    <p:sldId id="2146846977" r:id="rId71"/>
    <p:sldId id="2146846908" r:id="rId72"/>
  </p:sldIdLst>
  <p:sldSz cx="12192000" cy="6858000"/>
  <p:notesSz cx="6950075" cy="92360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re Template Slides" id="{FBB67E76-04FE-4302-A0D6-4AB89CA6987A}">
          <p14:sldIdLst>
            <p14:sldId id="1881839158"/>
            <p14:sldId id="1881839132"/>
            <p14:sldId id="2146846910"/>
            <p14:sldId id="2146846911"/>
            <p14:sldId id="2146846912"/>
            <p14:sldId id="2146846913"/>
            <p14:sldId id="2146846914"/>
            <p14:sldId id="2146846915"/>
            <p14:sldId id="2146846916"/>
            <p14:sldId id="2146846917"/>
            <p14:sldId id="2146846918"/>
            <p14:sldId id="2146846919"/>
            <p14:sldId id="2146846920"/>
            <p14:sldId id="2146846921"/>
            <p14:sldId id="2146846922"/>
            <p14:sldId id="2146846923"/>
            <p14:sldId id="2146846924"/>
            <p14:sldId id="2146846925"/>
            <p14:sldId id="2146846926"/>
            <p14:sldId id="2146846927"/>
            <p14:sldId id="2146846928"/>
            <p14:sldId id="2146846929"/>
            <p14:sldId id="2146846930"/>
            <p14:sldId id="2146846931"/>
            <p14:sldId id="2146846932"/>
            <p14:sldId id="2146846933"/>
            <p14:sldId id="2146846934"/>
            <p14:sldId id="2146846935"/>
            <p14:sldId id="2146846936"/>
            <p14:sldId id="2146846937"/>
            <p14:sldId id="2146846938"/>
            <p14:sldId id="2146846939"/>
            <p14:sldId id="2146846940"/>
            <p14:sldId id="2146846941"/>
            <p14:sldId id="2146846942"/>
            <p14:sldId id="2146846943"/>
            <p14:sldId id="2146846944"/>
            <p14:sldId id="2146846945"/>
            <p14:sldId id="2146846946"/>
            <p14:sldId id="2146846947"/>
            <p14:sldId id="2146846948"/>
            <p14:sldId id="2146846949"/>
            <p14:sldId id="2146846950"/>
            <p14:sldId id="2146846951"/>
            <p14:sldId id="2146846952"/>
            <p14:sldId id="2146846954"/>
            <p14:sldId id="2146846955"/>
            <p14:sldId id="2146846956"/>
            <p14:sldId id="2146846957"/>
            <p14:sldId id="2146846958"/>
            <p14:sldId id="2146846959"/>
            <p14:sldId id="2146846960"/>
            <p14:sldId id="2146846961"/>
            <p14:sldId id="2146846962"/>
            <p14:sldId id="2146846964"/>
            <p14:sldId id="2146846965"/>
            <p14:sldId id="2146846966"/>
            <p14:sldId id="2146846967"/>
            <p14:sldId id="2146846968"/>
            <p14:sldId id="2146846969"/>
            <p14:sldId id="2146846970"/>
            <p14:sldId id="2146846971"/>
            <p14:sldId id="2146846976"/>
            <p14:sldId id="2146846973"/>
            <p14:sldId id="2146846974"/>
            <p14:sldId id="2146846977"/>
            <p14:sldId id="2146846908"/>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2909">
          <p15:clr>
            <a:srgbClr val="A4A3A4"/>
          </p15:clr>
        </p15:guide>
        <p15:guide id="2" pos="2189">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30CA551C-A653-332F-8488-99B9920084A8}" name="Matt Hanify" initials="MH" userId="S::Matt.Hanify@ey.com::e142ae42-f091-4afb-831c-a10f8891ab37" providerId="AD"/>
  <p188:author id="{CB9F5F60-8F1B-3EE6-8B2F-3A34B00185A2}" name="Eileen F O'Neill" initials="EO" userId="S::Eileen.ONeill@ey.com::ec88d999-7e2c-46ea-a55b-3b89d08ad093" providerId="AD"/>
  <p188:author id="{7E458B67-C412-0511-FAB3-4B17EB321652}" name="Chris Kramer" initials="CK" userId="S::Christopher.Kramer@ey.com::91898555-a6b5-4c1b-8618-941af9b62861" providerId="AD"/>
  <p188:author id="{7666718B-7E9C-BA87-9900-0AA03D074D1D}" name="Kristen G Farr Capizzi" initials="KF" userId="S::Kristen.G.Farr.Capizzi@ey.com::144e885b-eaeb-4b3c-ae37-2fb6453e043a"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474"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4C4CD"/>
    <a:srgbClr val="747480"/>
    <a:srgbClr val="542EA5"/>
    <a:srgbClr val="3D108A"/>
    <a:srgbClr val="1A1A24"/>
    <a:srgbClr val="0A095A"/>
    <a:srgbClr val="27ACAA"/>
    <a:srgbClr val="750E5C"/>
    <a:srgbClr val="FF6D00"/>
    <a:srgbClr val="F6F6F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16ABB79-5CC6-429D-8145-5CA9F838CB75}" v="10" dt="2025-09-22T15:08:13.075"/>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539" autoAdjust="0"/>
    <p:restoredTop sz="81114" autoAdjust="0"/>
  </p:normalViewPr>
  <p:slideViewPr>
    <p:cSldViewPr snapToGrid="0" snapToObjects="1" showGuides="1">
      <p:cViewPr varScale="1">
        <p:scale>
          <a:sx n="48" d="100"/>
          <a:sy n="48" d="100"/>
        </p:scale>
        <p:origin x="876" y="40"/>
      </p:cViewPr>
      <p:guideLst/>
    </p:cSldViewPr>
  </p:slideViewPr>
  <p:outlineViewPr>
    <p:cViewPr>
      <p:scale>
        <a:sx n="33" d="100"/>
        <a:sy n="33" d="100"/>
      </p:scale>
      <p:origin x="0" y="-11262"/>
    </p:cViewPr>
  </p:outlineViewPr>
  <p:notesTextViewPr>
    <p:cViewPr>
      <p:scale>
        <a:sx n="50" d="100"/>
        <a:sy n="50" d="100"/>
      </p:scale>
      <p:origin x="0" y="0"/>
    </p:cViewPr>
  </p:notesTextViewPr>
  <p:sorterViewPr>
    <p:cViewPr varScale="1">
      <p:scale>
        <a:sx n="1" d="1"/>
        <a:sy n="1" d="1"/>
      </p:scale>
      <p:origin x="0" y="-22440"/>
    </p:cViewPr>
  </p:sorterViewPr>
  <p:notesViewPr>
    <p:cSldViewPr snapToGrid="0" snapToObjects="1" showGuides="1">
      <p:cViewPr varScale="1">
        <p:scale>
          <a:sx n="79" d="100"/>
          <a:sy n="79" d="100"/>
        </p:scale>
        <p:origin x="2172" y="114"/>
      </p:cViewPr>
      <p:guideLst>
        <p:guide orient="horz" pos="2909"/>
        <p:guide pos="2189"/>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16" Type="http://schemas.openxmlformats.org/officeDocument/2006/relationships/slide" Target="slides/slide11.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handoutMaster" Target="handoutMasters/handoutMaster1.xml"/><Relationship Id="rId79" Type="http://schemas.openxmlformats.org/officeDocument/2006/relationships/tableStyles" Target="tableStyles.xml"/><Relationship Id="rId5" Type="http://schemas.openxmlformats.org/officeDocument/2006/relationships/slideMaster" Target="slideMasters/slideMaster2.xml"/><Relationship Id="rId61" Type="http://schemas.openxmlformats.org/officeDocument/2006/relationships/slide" Target="slides/slide56.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viewProps" Target="viewProps.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microsoft.com/office/2015/10/relationships/revisionInfo" Target="revisionInfo.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notesMaster" Target="notesMasters/notesMaster1.xml"/><Relationship Id="rId78" Type="http://schemas.openxmlformats.org/officeDocument/2006/relationships/theme" Target="theme/theme1.xml"/><Relationship Id="rId81"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presProps" Target="presProps.xml"/><Relationship Id="rId7" Type="http://schemas.openxmlformats.org/officeDocument/2006/relationships/slide" Target="slides/slide2.xml"/><Relationship Id="rId71" Type="http://schemas.openxmlformats.org/officeDocument/2006/relationships/slide" Target="slides/slide66.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vl1pPr>
          </a:lstStyle>
          <a:p>
            <a:endParaRPr lang="en-GB" dirty="0">
              <a:latin typeface="Arial" pitchFamily="34" charset="0"/>
            </a:endParaRPr>
          </a:p>
        </p:txBody>
      </p:sp>
      <p:sp>
        <p:nvSpPr>
          <p:cNvPr id="3" name="Date Placeholder 2"/>
          <p:cNvSpPr>
            <a:spLocks noGrp="1"/>
          </p:cNvSpPr>
          <p:nvPr>
            <p:ph type="dt" sz="quarter" idx="1"/>
          </p:nvPr>
        </p:nvSpPr>
        <p:spPr>
          <a:xfrm>
            <a:off x="3936768" y="0"/>
            <a:ext cx="3011699" cy="461804"/>
          </a:xfrm>
          <a:prstGeom prst="rect">
            <a:avLst/>
          </a:prstGeom>
        </p:spPr>
        <p:txBody>
          <a:bodyPr vert="horz" lIns="92492" tIns="46246" rIns="92492" bIns="46246" rtlCol="0"/>
          <a:lstStyle>
            <a:lvl1pPr algn="r">
              <a:defRPr sz="1200"/>
            </a:lvl1pPr>
          </a:lstStyle>
          <a:p>
            <a:fld id="{75A85089-C692-4DEA-AC49-04CF34D4FE14}" type="datetimeFigureOut">
              <a:rPr lang="en-GB" smtClean="0">
                <a:latin typeface="Arial" pitchFamily="34" charset="0"/>
              </a:rPr>
              <a:pPr/>
              <a:t>15/01/2026</a:t>
            </a:fld>
            <a:endParaRPr lang="en-GB" dirty="0">
              <a:latin typeface="Arial" pitchFamily="34" charset="0"/>
            </a:endParaRPr>
          </a:p>
        </p:txBody>
      </p:sp>
      <p:sp>
        <p:nvSpPr>
          <p:cNvPr id="4" name="Footer Placeholder 3"/>
          <p:cNvSpPr>
            <a:spLocks noGrp="1"/>
          </p:cNvSpPr>
          <p:nvPr>
            <p:ph type="ftr" sz="quarter" idx="2"/>
          </p:nvPr>
        </p:nvSpPr>
        <p:spPr>
          <a:xfrm>
            <a:off x="0" y="8772668"/>
            <a:ext cx="3011699" cy="461804"/>
          </a:xfrm>
          <a:prstGeom prst="rect">
            <a:avLst/>
          </a:prstGeom>
        </p:spPr>
        <p:txBody>
          <a:bodyPr vert="horz" lIns="92492" tIns="46246" rIns="92492" bIns="46246" rtlCol="0" anchor="b"/>
          <a:lstStyle>
            <a:lvl1pPr algn="l">
              <a:defRPr sz="1200"/>
            </a:lvl1pPr>
          </a:lstStyle>
          <a:p>
            <a:endParaRPr lang="en-GB" dirty="0">
              <a:latin typeface="Arial" pitchFamily="34" charset="0"/>
            </a:endParaRPr>
          </a:p>
        </p:txBody>
      </p:sp>
      <p:sp>
        <p:nvSpPr>
          <p:cNvPr id="5" name="Slide Number Placeholder 4"/>
          <p:cNvSpPr>
            <a:spLocks noGrp="1"/>
          </p:cNvSpPr>
          <p:nvPr>
            <p:ph type="sldNum" sz="quarter" idx="3"/>
          </p:nvPr>
        </p:nvSpPr>
        <p:spPr>
          <a:xfrm>
            <a:off x="3936768" y="8772668"/>
            <a:ext cx="3011699" cy="461804"/>
          </a:xfrm>
          <a:prstGeom prst="rect">
            <a:avLst/>
          </a:prstGeom>
        </p:spPr>
        <p:txBody>
          <a:bodyPr vert="horz" lIns="92492" tIns="46246" rIns="92492" bIns="46246" rtlCol="0" anchor="b"/>
          <a:lstStyle>
            <a:lvl1pPr algn="r">
              <a:defRPr sz="1200"/>
            </a:lvl1pPr>
          </a:lstStyle>
          <a:p>
            <a:fld id="{D3A5C721-4BB5-4DB6-AD65-4BA2A62B05B6}" type="slidenum">
              <a:rPr lang="en-GB" smtClean="0">
                <a:latin typeface="Arial" pitchFamily="34" charset="0"/>
              </a:rPr>
              <a:pPr/>
              <a:t>‹#›</a:t>
            </a:fld>
            <a:endParaRPr lang="en-GB" dirty="0">
              <a:latin typeface="Arial" pitchFamily="34" charset="0"/>
            </a:endParaRPr>
          </a:p>
        </p:txBody>
      </p:sp>
    </p:spTree>
    <p:extLst>
      <p:ext uri="{BB962C8B-B14F-4D97-AF65-F5344CB8AC3E}">
        <p14:creationId xmlns:p14="http://schemas.microsoft.com/office/powerpoint/2010/main" val="199163239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atin typeface="Arial" pitchFamily="34" charset="0"/>
              </a:defRPr>
            </a:lvl1pPr>
          </a:lstStyle>
          <a:p>
            <a:endParaRPr lang="en-GB" dirty="0"/>
          </a:p>
        </p:txBody>
      </p:sp>
      <p:sp>
        <p:nvSpPr>
          <p:cNvPr id="3" name="Date Placeholder 2"/>
          <p:cNvSpPr>
            <a:spLocks noGrp="1"/>
          </p:cNvSpPr>
          <p:nvPr>
            <p:ph type="dt" idx="1"/>
          </p:nvPr>
        </p:nvSpPr>
        <p:spPr>
          <a:xfrm>
            <a:off x="3936768" y="0"/>
            <a:ext cx="3011699" cy="461804"/>
          </a:xfrm>
          <a:prstGeom prst="rect">
            <a:avLst/>
          </a:prstGeom>
        </p:spPr>
        <p:txBody>
          <a:bodyPr vert="horz" lIns="92492" tIns="46246" rIns="92492" bIns="46246" rtlCol="0"/>
          <a:lstStyle>
            <a:lvl1pPr algn="r">
              <a:defRPr sz="1200">
                <a:latin typeface="Arial" pitchFamily="34" charset="0"/>
              </a:defRPr>
            </a:lvl1pPr>
          </a:lstStyle>
          <a:p>
            <a:fld id="{8045EBA9-A28D-4849-BFEA-AA04F6A21B63}" type="datetimeFigureOut">
              <a:rPr lang="en-GB" smtClean="0"/>
              <a:pPr/>
              <a:t>15/01/2026</a:t>
            </a:fld>
            <a:endParaRPr lang="en-GB" dirty="0"/>
          </a:p>
        </p:txBody>
      </p:sp>
      <p:sp>
        <p:nvSpPr>
          <p:cNvPr id="4" name="Slide Image Placeholder 3"/>
          <p:cNvSpPr>
            <a:spLocks noGrp="1" noRot="1" noChangeAspect="1"/>
          </p:cNvSpPr>
          <p:nvPr>
            <p:ph type="sldImg" idx="2"/>
          </p:nvPr>
        </p:nvSpPr>
        <p:spPr>
          <a:xfrm>
            <a:off x="395288" y="692150"/>
            <a:ext cx="6159500" cy="3463925"/>
          </a:xfrm>
          <a:prstGeom prst="rect">
            <a:avLst/>
          </a:prstGeom>
          <a:noFill/>
          <a:ln w="12700">
            <a:solidFill>
              <a:prstClr val="black"/>
            </a:solidFill>
          </a:ln>
        </p:spPr>
        <p:txBody>
          <a:bodyPr vert="horz" lIns="92492" tIns="46246" rIns="92492" bIns="46246" rtlCol="0" anchor="ctr"/>
          <a:lstStyle/>
          <a:p>
            <a:endParaRPr lang="en-GB" dirty="0"/>
          </a:p>
        </p:txBody>
      </p:sp>
      <p:sp>
        <p:nvSpPr>
          <p:cNvPr id="5" name="Notes Placeholder 4"/>
          <p:cNvSpPr>
            <a:spLocks noGrp="1"/>
          </p:cNvSpPr>
          <p:nvPr>
            <p:ph type="body" sz="quarter" idx="3"/>
          </p:nvPr>
        </p:nvSpPr>
        <p:spPr>
          <a:xfrm>
            <a:off x="695008" y="4387136"/>
            <a:ext cx="5560060" cy="4156234"/>
          </a:xfrm>
          <a:prstGeom prst="rect">
            <a:avLst/>
          </a:prstGeom>
        </p:spPr>
        <p:txBody>
          <a:bodyPr vert="horz" lIns="92492" tIns="46246" rIns="92492" bIns="46246"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Footer Placeholder 5"/>
          <p:cNvSpPr>
            <a:spLocks noGrp="1"/>
          </p:cNvSpPr>
          <p:nvPr>
            <p:ph type="ftr" sz="quarter" idx="4"/>
          </p:nvPr>
        </p:nvSpPr>
        <p:spPr>
          <a:xfrm>
            <a:off x="0" y="8772668"/>
            <a:ext cx="3011699" cy="461804"/>
          </a:xfrm>
          <a:prstGeom prst="rect">
            <a:avLst/>
          </a:prstGeom>
        </p:spPr>
        <p:txBody>
          <a:bodyPr vert="horz" lIns="92492" tIns="46246" rIns="92492" bIns="46246" rtlCol="0" anchor="b"/>
          <a:lstStyle>
            <a:lvl1pPr algn="l">
              <a:defRPr sz="1200">
                <a:latin typeface="Arial" pitchFamily="34" charset="0"/>
              </a:defRPr>
            </a:lvl1pPr>
          </a:lstStyle>
          <a:p>
            <a:endParaRPr lang="en-GB" dirty="0"/>
          </a:p>
        </p:txBody>
      </p:sp>
      <p:sp>
        <p:nvSpPr>
          <p:cNvPr id="7" name="Slide Number Placeholder 6"/>
          <p:cNvSpPr>
            <a:spLocks noGrp="1"/>
          </p:cNvSpPr>
          <p:nvPr>
            <p:ph type="sldNum" sz="quarter" idx="5"/>
          </p:nvPr>
        </p:nvSpPr>
        <p:spPr>
          <a:xfrm>
            <a:off x="3936768" y="8772668"/>
            <a:ext cx="3011699" cy="461804"/>
          </a:xfrm>
          <a:prstGeom prst="rect">
            <a:avLst/>
          </a:prstGeom>
        </p:spPr>
        <p:txBody>
          <a:bodyPr vert="horz" lIns="92492" tIns="46246" rIns="92492" bIns="46246" rtlCol="0" anchor="b"/>
          <a:lstStyle>
            <a:lvl1pPr algn="r">
              <a:defRPr sz="1200">
                <a:latin typeface="Arial" pitchFamily="34" charset="0"/>
              </a:defRPr>
            </a:lvl1pPr>
          </a:lstStyle>
          <a:p>
            <a:fld id="{5B43D19E-BFDB-4C92-8EDD-32EDDA8F41DF}" type="slidenum">
              <a:rPr lang="en-GB" smtClean="0"/>
              <a:pPr/>
              <a:t>‹#›</a:t>
            </a:fld>
            <a:endParaRPr lang="en-GB" dirty="0"/>
          </a:p>
        </p:txBody>
      </p:sp>
    </p:spTree>
    <p:extLst>
      <p:ext uri="{BB962C8B-B14F-4D97-AF65-F5344CB8AC3E}">
        <p14:creationId xmlns:p14="http://schemas.microsoft.com/office/powerpoint/2010/main" val="16062703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Arial" pitchFamily="34" charset="0"/>
        <a:ea typeface="+mn-ea"/>
        <a:cs typeface="+mn-cs"/>
      </a:defRPr>
    </a:lvl1pPr>
    <a:lvl2pPr marL="457200" algn="l" defTabSz="914400" rtl="0" eaLnBrk="1" latinLnBrk="0" hangingPunct="1">
      <a:defRPr sz="1200" kern="1200">
        <a:solidFill>
          <a:schemeClr val="tx1"/>
        </a:solidFill>
        <a:latin typeface="Arial" pitchFamily="34" charset="0"/>
        <a:ea typeface="+mn-ea"/>
        <a:cs typeface="+mn-cs"/>
      </a:defRPr>
    </a:lvl2pPr>
    <a:lvl3pPr marL="914400" algn="l" defTabSz="914400" rtl="0" eaLnBrk="1" latinLnBrk="0" hangingPunct="1">
      <a:defRPr sz="1200" kern="1200">
        <a:solidFill>
          <a:schemeClr val="tx1"/>
        </a:solidFill>
        <a:latin typeface="Arial" pitchFamily="34" charset="0"/>
        <a:ea typeface="+mn-ea"/>
        <a:cs typeface="+mn-cs"/>
      </a:defRPr>
    </a:lvl3pPr>
    <a:lvl4pPr marL="1371600" algn="l" defTabSz="914400" rtl="0" eaLnBrk="1" latinLnBrk="0" hangingPunct="1">
      <a:defRPr sz="1200" kern="1200">
        <a:solidFill>
          <a:schemeClr val="tx1"/>
        </a:solidFill>
        <a:latin typeface="Arial" pitchFamily="34" charset="0"/>
        <a:ea typeface="+mn-ea"/>
        <a:cs typeface="+mn-cs"/>
      </a:defRPr>
    </a:lvl4pPr>
    <a:lvl5pPr marL="1828800" algn="l" defTabSz="914400" rtl="0" eaLnBrk="1" latinLnBrk="0" hangingPunct="1">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5"/>
          </p:nvPr>
        </p:nvSpPr>
        <p:spPr/>
        <p:txBody>
          <a:bodyPr/>
          <a:lstStyle/>
          <a:p>
            <a:fld id="{5B43D19E-BFDB-4C92-8EDD-32EDDA8F41DF}" type="slidenum">
              <a:rPr lang="en-GB" smtClean="0"/>
              <a:pPr/>
              <a:t>2</a:t>
            </a:fld>
            <a:endParaRPr lang="en-GB" dirty="0"/>
          </a:p>
        </p:txBody>
      </p:sp>
    </p:spTree>
    <p:extLst>
      <p:ext uri="{BB962C8B-B14F-4D97-AF65-F5344CB8AC3E}">
        <p14:creationId xmlns:p14="http://schemas.microsoft.com/office/powerpoint/2010/main" val="399837740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73B9AF-F4E7-64F6-6732-70719B6CB82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E261CBF-D54E-A9FC-2778-AB18052E7B1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EF67E89-CAE3-A5A5-6B10-D6EC30F77443}"/>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F1F993C2-F329-DBF0-88C3-294BE4F63EED}"/>
              </a:ext>
            </a:extLst>
          </p:cNvPr>
          <p:cNvSpPr>
            <a:spLocks noGrp="1"/>
          </p:cNvSpPr>
          <p:nvPr>
            <p:ph type="sldNum" sz="quarter" idx="5"/>
          </p:nvPr>
        </p:nvSpPr>
        <p:spPr/>
        <p:txBody>
          <a:bodyPr/>
          <a:lstStyle/>
          <a:p>
            <a:fld id="{5B43D19E-BFDB-4C92-8EDD-32EDDA8F41DF}" type="slidenum">
              <a:rPr lang="en-GB" smtClean="0"/>
              <a:pPr/>
              <a:t>11</a:t>
            </a:fld>
            <a:endParaRPr lang="en-GB" dirty="0"/>
          </a:p>
        </p:txBody>
      </p:sp>
    </p:spTree>
    <p:extLst>
      <p:ext uri="{BB962C8B-B14F-4D97-AF65-F5344CB8AC3E}">
        <p14:creationId xmlns:p14="http://schemas.microsoft.com/office/powerpoint/2010/main" val="11858106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6B58DA-D0AE-A174-BC2B-A53D27445DF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56C6957-C2F1-1029-D322-98FA7953578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C4E717B-678D-B72E-0A69-C9EE50A9952A}"/>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73D3E5E1-D5B1-C69B-8EB9-4E4C6E75326D}"/>
              </a:ext>
            </a:extLst>
          </p:cNvPr>
          <p:cNvSpPr>
            <a:spLocks noGrp="1"/>
          </p:cNvSpPr>
          <p:nvPr>
            <p:ph type="sldNum" sz="quarter" idx="5"/>
          </p:nvPr>
        </p:nvSpPr>
        <p:spPr/>
        <p:txBody>
          <a:bodyPr/>
          <a:lstStyle/>
          <a:p>
            <a:fld id="{5B43D19E-BFDB-4C92-8EDD-32EDDA8F41DF}" type="slidenum">
              <a:rPr lang="en-GB" smtClean="0"/>
              <a:pPr/>
              <a:t>12</a:t>
            </a:fld>
            <a:endParaRPr lang="en-GB" dirty="0"/>
          </a:p>
        </p:txBody>
      </p:sp>
    </p:spTree>
    <p:extLst>
      <p:ext uri="{BB962C8B-B14F-4D97-AF65-F5344CB8AC3E}">
        <p14:creationId xmlns:p14="http://schemas.microsoft.com/office/powerpoint/2010/main" val="29103368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E2095A-8367-9B3C-BC0A-AA3732484DA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C8D7243-0CDB-95A5-A922-C2A6C9E6490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1629ED-0504-7601-B533-08879A4EA8AA}"/>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4984E71F-E1D4-61A7-1B9B-9A0ECE6816E9}"/>
              </a:ext>
            </a:extLst>
          </p:cNvPr>
          <p:cNvSpPr>
            <a:spLocks noGrp="1"/>
          </p:cNvSpPr>
          <p:nvPr>
            <p:ph type="sldNum" sz="quarter" idx="5"/>
          </p:nvPr>
        </p:nvSpPr>
        <p:spPr/>
        <p:txBody>
          <a:bodyPr/>
          <a:lstStyle/>
          <a:p>
            <a:fld id="{5B43D19E-BFDB-4C92-8EDD-32EDDA8F41DF}" type="slidenum">
              <a:rPr lang="en-GB" smtClean="0"/>
              <a:pPr/>
              <a:t>13</a:t>
            </a:fld>
            <a:endParaRPr lang="en-GB" dirty="0"/>
          </a:p>
        </p:txBody>
      </p:sp>
    </p:spTree>
    <p:extLst>
      <p:ext uri="{BB962C8B-B14F-4D97-AF65-F5344CB8AC3E}">
        <p14:creationId xmlns:p14="http://schemas.microsoft.com/office/powerpoint/2010/main" val="20227327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9B5D9E-ED95-3290-C3F1-B36B7CDD3C5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A6E0942-6F3F-BE67-F330-3FE0DF8344F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0A2D90A-01E7-E626-578D-E606161C2C72}"/>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58C3C8E8-D462-5A9F-C927-AC96C1B44D94}"/>
              </a:ext>
            </a:extLst>
          </p:cNvPr>
          <p:cNvSpPr>
            <a:spLocks noGrp="1"/>
          </p:cNvSpPr>
          <p:nvPr>
            <p:ph type="sldNum" sz="quarter" idx="5"/>
          </p:nvPr>
        </p:nvSpPr>
        <p:spPr/>
        <p:txBody>
          <a:bodyPr/>
          <a:lstStyle/>
          <a:p>
            <a:fld id="{5B43D19E-BFDB-4C92-8EDD-32EDDA8F41DF}" type="slidenum">
              <a:rPr lang="en-GB" smtClean="0"/>
              <a:pPr/>
              <a:t>14</a:t>
            </a:fld>
            <a:endParaRPr lang="en-GB" dirty="0"/>
          </a:p>
        </p:txBody>
      </p:sp>
    </p:spTree>
    <p:extLst>
      <p:ext uri="{BB962C8B-B14F-4D97-AF65-F5344CB8AC3E}">
        <p14:creationId xmlns:p14="http://schemas.microsoft.com/office/powerpoint/2010/main" val="42454144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70A75E-A7BD-7DAF-ED89-C0BA139E414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B392A3E-0975-BDB2-DC2A-D84F6FD3D8D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BBCBED7-35D8-F82E-7189-E6A2ED5DBA77}"/>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96228548-276B-DA35-204B-258DAF83F21C}"/>
              </a:ext>
            </a:extLst>
          </p:cNvPr>
          <p:cNvSpPr>
            <a:spLocks noGrp="1"/>
          </p:cNvSpPr>
          <p:nvPr>
            <p:ph type="sldNum" sz="quarter" idx="5"/>
          </p:nvPr>
        </p:nvSpPr>
        <p:spPr/>
        <p:txBody>
          <a:bodyPr/>
          <a:lstStyle/>
          <a:p>
            <a:fld id="{5B43D19E-BFDB-4C92-8EDD-32EDDA8F41DF}" type="slidenum">
              <a:rPr lang="en-GB" smtClean="0"/>
              <a:pPr/>
              <a:t>15</a:t>
            </a:fld>
            <a:endParaRPr lang="en-GB" dirty="0"/>
          </a:p>
        </p:txBody>
      </p:sp>
    </p:spTree>
    <p:extLst>
      <p:ext uri="{BB962C8B-B14F-4D97-AF65-F5344CB8AC3E}">
        <p14:creationId xmlns:p14="http://schemas.microsoft.com/office/powerpoint/2010/main" val="1573431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5D51CD-2F67-E1CA-EB6B-9D32D61F09A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A019C1B-09F0-64FF-C355-31A5349FDC8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B413A89-4A14-4DAF-32FF-6DD56505FF79}"/>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98B13E71-6783-DCE7-5A78-12F72FF8873A}"/>
              </a:ext>
            </a:extLst>
          </p:cNvPr>
          <p:cNvSpPr>
            <a:spLocks noGrp="1"/>
          </p:cNvSpPr>
          <p:nvPr>
            <p:ph type="sldNum" sz="quarter" idx="5"/>
          </p:nvPr>
        </p:nvSpPr>
        <p:spPr/>
        <p:txBody>
          <a:bodyPr/>
          <a:lstStyle/>
          <a:p>
            <a:fld id="{5B43D19E-BFDB-4C92-8EDD-32EDDA8F41DF}" type="slidenum">
              <a:rPr lang="en-GB" smtClean="0"/>
              <a:pPr/>
              <a:t>16</a:t>
            </a:fld>
            <a:endParaRPr lang="en-GB" dirty="0"/>
          </a:p>
        </p:txBody>
      </p:sp>
    </p:spTree>
    <p:extLst>
      <p:ext uri="{BB962C8B-B14F-4D97-AF65-F5344CB8AC3E}">
        <p14:creationId xmlns:p14="http://schemas.microsoft.com/office/powerpoint/2010/main" val="119377296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04DD5A-85F4-12BF-BA2B-C30A29E477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69A014B-037B-B9B0-2A92-8C9349548A4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5F66F92-F7EF-9200-DC90-A084F8186F19}"/>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08A0D5F1-4B44-040F-E83B-1445E72D8D23}"/>
              </a:ext>
            </a:extLst>
          </p:cNvPr>
          <p:cNvSpPr>
            <a:spLocks noGrp="1"/>
          </p:cNvSpPr>
          <p:nvPr>
            <p:ph type="sldNum" sz="quarter" idx="5"/>
          </p:nvPr>
        </p:nvSpPr>
        <p:spPr/>
        <p:txBody>
          <a:bodyPr/>
          <a:lstStyle/>
          <a:p>
            <a:fld id="{5B43D19E-BFDB-4C92-8EDD-32EDDA8F41DF}" type="slidenum">
              <a:rPr lang="en-GB" smtClean="0"/>
              <a:pPr/>
              <a:t>17</a:t>
            </a:fld>
            <a:endParaRPr lang="en-GB" dirty="0"/>
          </a:p>
        </p:txBody>
      </p:sp>
    </p:spTree>
    <p:extLst>
      <p:ext uri="{BB962C8B-B14F-4D97-AF65-F5344CB8AC3E}">
        <p14:creationId xmlns:p14="http://schemas.microsoft.com/office/powerpoint/2010/main" val="413226462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FD5BD9-2DEB-64BC-A3D8-9B5DA45CBFC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424C50C-D879-B044-52F2-5813D7A7522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DAC4D5C-B544-66F7-829D-DB3BD561BF0B}"/>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474D85D1-3587-F2A2-25B8-4C665DF372A3}"/>
              </a:ext>
            </a:extLst>
          </p:cNvPr>
          <p:cNvSpPr>
            <a:spLocks noGrp="1"/>
          </p:cNvSpPr>
          <p:nvPr>
            <p:ph type="sldNum" sz="quarter" idx="5"/>
          </p:nvPr>
        </p:nvSpPr>
        <p:spPr/>
        <p:txBody>
          <a:bodyPr/>
          <a:lstStyle/>
          <a:p>
            <a:fld id="{5B43D19E-BFDB-4C92-8EDD-32EDDA8F41DF}" type="slidenum">
              <a:rPr lang="en-GB" smtClean="0"/>
              <a:pPr/>
              <a:t>18</a:t>
            </a:fld>
            <a:endParaRPr lang="en-GB" dirty="0"/>
          </a:p>
        </p:txBody>
      </p:sp>
    </p:spTree>
    <p:extLst>
      <p:ext uri="{BB962C8B-B14F-4D97-AF65-F5344CB8AC3E}">
        <p14:creationId xmlns:p14="http://schemas.microsoft.com/office/powerpoint/2010/main" val="237653225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64CAFA-028F-D76A-419C-5052A672EB2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65D2EAA-6E34-38B9-A36E-8A5F1783B0F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13C4A3B-7E5B-990E-CFA3-E7033DACFEE4}"/>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9E800CE3-24B3-FA31-6A91-9004F24B4B9D}"/>
              </a:ext>
            </a:extLst>
          </p:cNvPr>
          <p:cNvSpPr>
            <a:spLocks noGrp="1"/>
          </p:cNvSpPr>
          <p:nvPr>
            <p:ph type="sldNum" sz="quarter" idx="5"/>
          </p:nvPr>
        </p:nvSpPr>
        <p:spPr/>
        <p:txBody>
          <a:bodyPr/>
          <a:lstStyle/>
          <a:p>
            <a:fld id="{5B43D19E-BFDB-4C92-8EDD-32EDDA8F41DF}" type="slidenum">
              <a:rPr lang="en-GB" smtClean="0"/>
              <a:pPr/>
              <a:t>19</a:t>
            </a:fld>
            <a:endParaRPr lang="en-GB" dirty="0"/>
          </a:p>
        </p:txBody>
      </p:sp>
    </p:spTree>
    <p:extLst>
      <p:ext uri="{BB962C8B-B14F-4D97-AF65-F5344CB8AC3E}">
        <p14:creationId xmlns:p14="http://schemas.microsoft.com/office/powerpoint/2010/main" val="6014541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609937-6AC2-0FB0-0B90-5A93BB330F9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F32E869-24CB-7EEA-171C-BF2ADD8423D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C071E2A-DDE3-9597-8C1A-87B78FB0C85B}"/>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BB173965-11CA-42C1-AFE4-CB7379AEE07E}"/>
              </a:ext>
            </a:extLst>
          </p:cNvPr>
          <p:cNvSpPr>
            <a:spLocks noGrp="1"/>
          </p:cNvSpPr>
          <p:nvPr>
            <p:ph type="sldNum" sz="quarter" idx="5"/>
          </p:nvPr>
        </p:nvSpPr>
        <p:spPr/>
        <p:txBody>
          <a:bodyPr/>
          <a:lstStyle/>
          <a:p>
            <a:fld id="{5B43D19E-BFDB-4C92-8EDD-32EDDA8F41DF}" type="slidenum">
              <a:rPr lang="en-GB" smtClean="0"/>
              <a:pPr/>
              <a:t>20</a:t>
            </a:fld>
            <a:endParaRPr lang="en-GB" dirty="0"/>
          </a:p>
        </p:txBody>
      </p:sp>
    </p:spTree>
    <p:extLst>
      <p:ext uri="{BB962C8B-B14F-4D97-AF65-F5344CB8AC3E}">
        <p14:creationId xmlns:p14="http://schemas.microsoft.com/office/powerpoint/2010/main" val="24961203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DA53F0-66EE-3C64-9435-4EA83E48551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821CF2D-6894-9C09-B8DF-1DE4CB82FFA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3EF707A-F570-CCC6-CA32-9B7529442E1B}"/>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1B2C0F3B-D448-703B-0132-58B017250D2C}"/>
              </a:ext>
            </a:extLst>
          </p:cNvPr>
          <p:cNvSpPr>
            <a:spLocks noGrp="1"/>
          </p:cNvSpPr>
          <p:nvPr>
            <p:ph type="sldNum" sz="quarter" idx="5"/>
          </p:nvPr>
        </p:nvSpPr>
        <p:spPr/>
        <p:txBody>
          <a:bodyPr/>
          <a:lstStyle/>
          <a:p>
            <a:fld id="{5B43D19E-BFDB-4C92-8EDD-32EDDA8F41DF}" type="slidenum">
              <a:rPr lang="en-GB" smtClean="0"/>
              <a:pPr/>
              <a:t>3</a:t>
            </a:fld>
            <a:endParaRPr lang="en-GB" dirty="0"/>
          </a:p>
        </p:txBody>
      </p:sp>
    </p:spTree>
    <p:extLst>
      <p:ext uri="{BB962C8B-B14F-4D97-AF65-F5344CB8AC3E}">
        <p14:creationId xmlns:p14="http://schemas.microsoft.com/office/powerpoint/2010/main" val="167339738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B48603-8581-54D2-0BB2-9732C23F1F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A9439B-99C4-8CA5-A2A7-4C15F7CEF80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F3EA3FC-A08F-5C84-1460-2BCB034436FF}"/>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FB4C221D-78B4-0369-146B-CFD0F87904F1}"/>
              </a:ext>
            </a:extLst>
          </p:cNvPr>
          <p:cNvSpPr>
            <a:spLocks noGrp="1"/>
          </p:cNvSpPr>
          <p:nvPr>
            <p:ph type="sldNum" sz="quarter" idx="5"/>
          </p:nvPr>
        </p:nvSpPr>
        <p:spPr/>
        <p:txBody>
          <a:bodyPr/>
          <a:lstStyle/>
          <a:p>
            <a:fld id="{5B43D19E-BFDB-4C92-8EDD-32EDDA8F41DF}" type="slidenum">
              <a:rPr lang="en-GB" smtClean="0"/>
              <a:pPr/>
              <a:t>21</a:t>
            </a:fld>
            <a:endParaRPr lang="en-GB" dirty="0"/>
          </a:p>
        </p:txBody>
      </p:sp>
    </p:spTree>
    <p:extLst>
      <p:ext uri="{BB962C8B-B14F-4D97-AF65-F5344CB8AC3E}">
        <p14:creationId xmlns:p14="http://schemas.microsoft.com/office/powerpoint/2010/main" val="12494833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A38D2B-E498-F1D1-C408-741FC59A7F1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6FC3C18-A5AD-87B8-5D42-9D48E75EEFE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21F97B1-1E1A-5FA1-D210-0E62C7ADD6B6}"/>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49228FA2-21B9-9316-50DF-88EC259B1571}"/>
              </a:ext>
            </a:extLst>
          </p:cNvPr>
          <p:cNvSpPr>
            <a:spLocks noGrp="1"/>
          </p:cNvSpPr>
          <p:nvPr>
            <p:ph type="sldNum" sz="quarter" idx="5"/>
          </p:nvPr>
        </p:nvSpPr>
        <p:spPr/>
        <p:txBody>
          <a:bodyPr/>
          <a:lstStyle/>
          <a:p>
            <a:fld id="{5B43D19E-BFDB-4C92-8EDD-32EDDA8F41DF}" type="slidenum">
              <a:rPr lang="en-GB" smtClean="0"/>
              <a:pPr/>
              <a:t>22</a:t>
            </a:fld>
            <a:endParaRPr lang="en-GB" dirty="0"/>
          </a:p>
        </p:txBody>
      </p:sp>
    </p:spTree>
    <p:extLst>
      <p:ext uri="{BB962C8B-B14F-4D97-AF65-F5344CB8AC3E}">
        <p14:creationId xmlns:p14="http://schemas.microsoft.com/office/powerpoint/2010/main" val="102943448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0E5074-F96C-CF44-100C-92FF9F2DFEC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98944AA-A924-EA0F-FA37-A6A2E6C9E31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574D0A6-9E24-1262-6098-3791B0B49073}"/>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F238CF86-8425-CD90-AFEB-DA70309AFD9A}"/>
              </a:ext>
            </a:extLst>
          </p:cNvPr>
          <p:cNvSpPr>
            <a:spLocks noGrp="1"/>
          </p:cNvSpPr>
          <p:nvPr>
            <p:ph type="sldNum" sz="quarter" idx="5"/>
          </p:nvPr>
        </p:nvSpPr>
        <p:spPr/>
        <p:txBody>
          <a:bodyPr/>
          <a:lstStyle/>
          <a:p>
            <a:fld id="{5B43D19E-BFDB-4C92-8EDD-32EDDA8F41DF}" type="slidenum">
              <a:rPr lang="en-GB" smtClean="0"/>
              <a:pPr/>
              <a:t>23</a:t>
            </a:fld>
            <a:endParaRPr lang="en-GB" dirty="0"/>
          </a:p>
        </p:txBody>
      </p:sp>
    </p:spTree>
    <p:extLst>
      <p:ext uri="{BB962C8B-B14F-4D97-AF65-F5344CB8AC3E}">
        <p14:creationId xmlns:p14="http://schemas.microsoft.com/office/powerpoint/2010/main" val="377701438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3B37B3-7E3B-08E7-3501-04C956F6552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1BEE9A3-A062-2ED5-33A0-03D799E2BAB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1E9FF14-0001-FEDD-F580-1644BCF70712}"/>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7830E442-5E6E-3D0A-D757-74E5533215B2}"/>
              </a:ext>
            </a:extLst>
          </p:cNvPr>
          <p:cNvSpPr>
            <a:spLocks noGrp="1"/>
          </p:cNvSpPr>
          <p:nvPr>
            <p:ph type="sldNum" sz="quarter" idx="5"/>
          </p:nvPr>
        </p:nvSpPr>
        <p:spPr/>
        <p:txBody>
          <a:bodyPr/>
          <a:lstStyle/>
          <a:p>
            <a:fld id="{5B43D19E-BFDB-4C92-8EDD-32EDDA8F41DF}" type="slidenum">
              <a:rPr lang="en-GB" smtClean="0"/>
              <a:pPr/>
              <a:t>24</a:t>
            </a:fld>
            <a:endParaRPr lang="en-GB" dirty="0"/>
          </a:p>
        </p:txBody>
      </p:sp>
    </p:spTree>
    <p:extLst>
      <p:ext uri="{BB962C8B-B14F-4D97-AF65-F5344CB8AC3E}">
        <p14:creationId xmlns:p14="http://schemas.microsoft.com/office/powerpoint/2010/main" val="61996992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2F1B81-ACC0-4070-AC61-9899795A3CD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209C534-7B62-6994-3CC8-411B1A6DA6D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EF85A34-2CD0-7C17-3A3C-F48039CBF723}"/>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A9329668-F903-A8D2-64C9-BEF7C9AC885F}"/>
              </a:ext>
            </a:extLst>
          </p:cNvPr>
          <p:cNvSpPr>
            <a:spLocks noGrp="1"/>
          </p:cNvSpPr>
          <p:nvPr>
            <p:ph type="sldNum" sz="quarter" idx="5"/>
          </p:nvPr>
        </p:nvSpPr>
        <p:spPr/>
        <p:txBody>
          <a:bodyPr/>
          <a:lstStyle/>
          <a:p>
            <a:fld id="{5B43D19E-BFDB-4C92-8EDD-32EDDA8F41DF}" type="slidenum">
              <a:rPr lang="en-GB" smtClean="0"/>
              <a:pPr/>
              <a:t>25</a:t>
            </a:fld>
            <a:endParaRPr lang="en-GB" dirty="0"/>
          </a:p>
        </p:txBody>
      </p:sp>
    </p:spTree>
    <p:extLst>
      <p:ext uri="{BB962C8B-B14F-4D97-AF65-F5344CB8AC3E}">
        <p14:creationId xmlns:p14="http://schemas.microsoft.com/office/powerpoint/2010/main" val="69326229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0A9E81-C2E7-7C39-0CC5-507FDA3385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C3F0AAA-0A6C-32B2-1073-7965C754F51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3663362-E78F-23DE-857C-D7FD7C1C2D69}"/>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76496D3B-E590-CBC7-6FBD-1CBA277E048F}"/>
              </a:ext>
            </a:extLst>
          </p:cNvPr>
          <p:cNvSpPr>
            <a:spLocks noGrp="1"/>
          </p:cNvSpPr>
          <p:nvPr>
            <p:ph type="sldNum" sz="quarter" idx="5"/>
          </p:nvPr>
        </p:nvSpPr>
        <p:spPr/>
        <p:txBody>
          <a:bodyPr/>
          <a:lstStyle/>
          <a:p>
            <a:fld id="{5B43D19E-BFDB-4C92-8EDD-32EDDA8F41DF}" type="slidenum">
              <a:rPr lang="en-GB" smtClean="0"/>
              <a:pPr/>
              <a:t>26</a:t>
            </a:fld>
            <a:endParaRPr lang="en-GB" dirty="0"/>
          </a:p>
        </p:txBody>
      </p:sp>
    </p:spTree>
    <p:extLst>
      <p:ext uri="{BB962C8B-B14F-4D97-AF65-F5344CB8AC3E}">
        <p14:creationId xmlns:p14="http://schemas.microsoft.com/office/powerpoint/2010/main" val="296515957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1690A9-BF45-0BA3-060E-582546A28A5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1A5F1ED-6C63-068E-E0B8-E6D6AC957F2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EE8AEDB-534D-B395-48B7-54FCD607A884}"/>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7D089D13-4237-7A22-D797-71DDA8632741}"/>
              </a:ext>
            </a:extLst>
          </p:cNvPr>
          <p:cNvSpPr>
            <a:spLocks noGrp="1"/>
          </p:cNvSpPr>
          <p:nvPr>
            <p:ph type="sldNum" sz="quarter" idx="5"/>
          </p:nvPr>
        </p:nvSpPr>
        <p:spPr/>
        <p:txBody>
          <a:bodyPr/>
          <a:lstStyle/>
          <a:p>
            <a:fld id="{5B43D19E-BFDB-4C92-8EDD-32EDDA8F41DF}" type="slidenum">
              <a:rPr lang="en-GB" smtClean="0"/>
              <a:pPr/>
              <a:t>27</a:t>
            </a:fld>
            <a:endParaRPr lang="en-GB" dirty="0"/>
          </a:p>
        </p:txBody>
      </p:sp>
    </p:spTree>
    <p:extLst>
      <p:ext uri="{BB962C8B-B14F-4D97-AF65-F5344CB8AC3E}">
        <p14:creationId xmlns:p14="http://schemas.microsoft.com/office/powerpoint/2010/main" val="682385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54E545-D13B-6052-806D-E6F02401B07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B61784C-A0C1-861B-00CA-D364401C6E0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1B4E2D2-7922-2B5F-F634-53241C1D711F}"/>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ED7FC54F-C014-1AD6-929D-7E263C0710B2}"/>
              </a:ext>
            </a:extLst>
          </p:cNvPr>
          <p:cNvSpPr>
            <a:spLocks noGrp="1"/>
          </p:cNvSpPr>
          <p:nvPr>
            <p:ph type="sldNum" sz="quarter" idx="5"/>
          </p:nvPr>
        </p:nvSpPr>
        <p:spPr/>
        <p:txBody>
          <a:bodyPr/>
          <a:lstStyle/>
          <a:p>
            <a:fld id="{5B43D19E-BFDB-4C92-8EDD-32EDDA8F41DF}" type="slidenum">
              <a:rPr lang="en-GB" smtClean="0"/>
              <a:pPr/>
              <a:t>28</a:t>
            </a:fld>
            <a:endParaRPr lang="en-GB" dirty="0"/>
          </a:p>
        </p:txBody>
      </p:sp>
    </p:spTree>
    <p:extLst>
      <p:ext uri="{BB962C8B-B14F-4D97-AF65-F5344CB8AC3E}">
        <p14:creationId xmlns:p14="http://schemas.microsoft.com/office/powerpoint/2010/main" val="310167549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D3BE71-9B19-EF7C-978F-99A03D98D96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EA165E1-2FA5-4A36-734F-7B2FC78EF93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F2D3BAA-7023-8015-602D-0BD989C63021}"/>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279F0A36-27F5-23BF-F6CF-EEDDDA77CFA3}"/>
              </a:ext>
            </a:extLst>
          </p:cNvPr>
          <p:cNvSpPr>
            <a:spLocks noGrp="1"/>
          </p:cNvSpPr>
          <p:nvPr>
            <p:ph type="sldNum" sz="quarter" idx="5"/>
          </p:nvPr>
        </p:nvSpPr>
        <p:spPr/>
        <p:txBody>
          <a:bodyPr/>
          <a:lstStyle/>
          <a:p>
            <a:fld id="{5B43D19E-BFDB-4C92-8EDD-32EDDA8F41DF}" type="slidenum">
              <a:rPr lang="en-GB" smtClean="0"/>
              <a:pPr/>
              <a:t>29</a:t>
            </a:fld>
            <a:endParaRPr lang="en-GB" dirty="0"/>
          </a:p>
        </p:txBody>
      </p:sp>
    </p:spTree>
    <p:extLst>
      <p:ext uri="{BB962C8B-B14F-4D97-AF65-F5344CB8AC3E}">
        <p14:creationId xmlns:p14="http://schemas.microsoft.com/office/powerpoint/2010/main" val="149206812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5B4598-5577-A46C-0C3E-4F3167773EA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50E464-49A2-C214-BD59-FAE80CFEE91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8BFA811-3E5D-DEEF-0B22-88F0A8188E0C}"/>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6AC4BA3C-C87F-3ECE-5660-79DD360CB560}"/>
              </a:ext>
            </a:extLst>
          </p:cNvPr>
          <p:cNvSpPr>
            <a:spLocks noGrp="1"/>
          </p:cNvSpPr>
          <p:nvPr>
            <p:ph type="sldNum" sz="quarter" idx="5"/>
          </p:nvPr>
        </p:nvSpPr>
        <p:spPr/>
        <p:txBody>
          <a:bodyPr/>
          <a:lstStyle/>
          <a:p>
            <a:fld id="{5B43D19E-BFDB-4C92-8EDD-32EDDA8F41DF}" type="slidenum">
              <a:rPr lang="en-GB" smtClean="0"/>
              <a:pPr/>
              <a:t>30</a:t>
            </a:fld>
            <a:endParaRPr lang="en-GB" dirty="0"/>
          </a:p>
        </p:txBody>
      </p:sp>
    </p:spTree>
    <p:extLst>
      <p:ext uri="{BB962C8B-B14F-4D97-AF65-F5344CB8AC3E}">
        <p14:creationId xmlns:p14="http://schemas.microsoft.com/office/powerpoint/2010/main" val="26516990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216D3C-AA11-86EF-0DC1-BA5DD752305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BA50BA6-38B5-D62A-0D91-B99FC6C7637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6E80F18-DAEA-7229-2073-670D6073EED8}"/>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6227A640-5FA7-4947-BF1F-F986F765CE90}"/>
              </a:ext>
            </a:extLst>
          </p:cNvPr>
          <p:cNvSpPr>
            <a:spLocks noGrp="1"/>
          </p:cNvSpPr>
          <p:nvPr>
            <p:ph type="sldNum" sz="quarter" idx="5"/>
          </p:nvPr>
        </p:nvSpPr>
        <p:spPr/>
        <p:txBody>
          <a:bodyPr/>
          <a:lstStyle/>
          <a:p>
            <a:fld id="{5B43D19E-BFDB-4C92-8EDD-32EDDA8F41DF}" type="slidenum">
              <a:rPr lang="en-GB" smtClean="0"/>
              <a:pPr/>
              <a:t>4</a:t>
            </a:fld>
            <a:endParaRPr lang="en-GB" dirty="0"/>
          </a:p>
        </p:txBody>
      </p:sp>
    </p:spTree>
    <p:extLst>
      <p:ext uri="{BB962C8B-B14F-4D97-AF65-F5344CB8AC3E}">
        <p14:creationId xmlns:p14="http://schemas.microsoft.com/office/powerpoint/2010/main" val="413159729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DA87AE-5407-1E08-30D9-8A7354FB84B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8B43D0E-28C7-0519-4A72-FBA3147C8B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BAB75E9-6191-93B4-6285-D3874BEC4EC5}"/>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9E12AD8E-EE0E-285A-0B54-A82696424001}"/>
              </a:ext>
            </a:extLst>
          </p:cNvPr>
          <p:cNvSpPr>
            <a:spLocks noGrp="1"/>
          </p:cNvSpPr>
          <p:nvPr>
            <p:ph type="sldNum" sz="quarter" idx="5"/>
          </p:nvPr>
        </p:nvSpPr>
        <p:spPr/>
        <p:txBody>
          <a:bodyPr/>
          <a:lstStyle/>
          <a:p>
            <a:fld id="{5B43D19E-BFDB-4C92-8EDD-32EDDA8F41DF}" type="slidenum">
              <a:rPr lang="en-GB" smtClean="0"/>
              <a:pPr/>
              <a:t>31</a:t>
            </a:fld>
            <a:endParaRPr lang="en-GB" dirty="0"/>
          </a:p>
        </p:txBody>
      </p:sp>
    </p:spTree>
    <p:extLst>
      <p:ext uri="{BB962C8B-B14F-4D97-AF65-F5344CB8AC3E}">
        <p14:creationId xmlns:p14="http://schemas.microsoft.com/office/powerpoint/2010/main" val="209864010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0C28F9-F1DB-CFC1-2500-90E9F077BBD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A9F43E8-96A9-BD8C-708B-594EACA2E8E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703110F-77AF-137B-06C5-E85F3CE2999C}"/>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85632F71-8FA0-2068-CCD1-7F823DB1915F}"/>
              </a:ext>
            </a:extLst>
          </p:cNvPr>
          <p:cNvSpPr>
            <a:spLocks noGrp="1"/>
          </p:cNvSpPr>
          <p:nvPr>
            <p:ph type="sldNum" sz="quarter" idx="5"/>
          </p:nvPr>
        </p:nvSpPr>
        <p:spPr/>
        <p:txBody>
          <a:bodyPr/>
          <a:lstStyle/>
          <a:p>
            <a:fld id="{5B43D19E-BFDB-4C92-8EDD-32EDDA8F41DF}" type="slidenum">
              <a:rPr lang="en-GB" smtClean="0"/>
              <a:pPr/>
              <a:t>32</a:t>
            </a:fld>
            <a:endParaRPr lang="en-GB" dirty="0"/>
          </a:p>
        </p:txBody>
      </p:sp>
    </p:spTree>
    <p:extLst>
      <p:ext uri="{BB962C8B-B14F-4D97-AF65-F5344CB8AC3E}">
        <p14:creationId xmlns:p14="http://schemas.microsoft.com/office/powerpoint/2010/main" val="309283250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7C8A78-F072-B1DA-A1BD-D6FFB8D9D16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88DBFA2-A5D8-CEB7-33AA-74ED97397E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AEA744F-06A9-48DC-2BA5-DC417C76D7C7}"/>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2ECE2870-B1FE-5F57-9632-0D702BF09975}"/>
              </a:ext>
            </a:extLst>
          </p:cNvPr>
          <p:cNvSpPr>
            <a:spLocks noGrp="1"/>
          </p:cNvSpPr>
          <p:nvPr>
            <p:ph type="sldNum" sz="quarter" idx="5"/>
          </p:nvPr>
        </p:nvSpPr>
        <p:spPr/>
        <p:txBody>
          <a:bodyPr/>
          <a:lstStyle/>
          <a:p>
            <a:fld id="{5B43D19E-BFDB-4C92-8EDD-32EDDA8F41DF}" type="slidenum">
              <a:rPr lang="en-GB" smtClean="0"/>
              <a:pPr/>
              <a:t>33</a:t>
            </a:fld>
            <a:endParaRPr lang="en-GB" dirty="0"/>
          </a:p>
        </p:txBody>
      </p:sp>
    </p:spTree>
    <p:extLst>
      <p:ext uri="{BB962C8B-B14F-4D97-AF65-F5344CB8AC3E}">
        <p14:creationId xmlns:p14="http://schemas.microsoft.com/office/powerpoint/2010/main" val="347127553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714C6-CD6F-2A57-B2CE-FFC3CBC9A06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8C45E7F-2922-09CB-F39F-21D624D615F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8053190-8006-0454-192E-3295463E1817}"/>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1810617B-FFD5-555E-F7DB-97578F6550D4}"/>
              </a:ext>
            </a:extLst>
          </p:cNvPr>
          <p:cNvSpPr>
            <a:spLocks noGrp="1"/>
          </p:cNvSpPr>
          <p:nvPr>
            <p:ph type="sldNum" sz="quarter" idx="5"/>
          </p:nvPr>
        </p:nvSpPr>
        <p:spPr/>
        <p:txBody>
          <a:bodyPr/>
          <a:lstStyle/>
          <a:p>
            <a:fld id="{5B43D19E-BFDB-4C92-8EDD-32EDDA8F41DF}" type="slidenum">
              <a:rPr lang="en-GB" smtClean="0"/>
              <a:pPr/>
              <a:t>34</a:t>
            </a:fld>
            <a:endParaRPr lang="en-GB" dirty="0"/>
          </a:p>
        </p:txBody>
      </p:sp>
    </p:spTree>
    <p:extLst>
      <p:ext uri="{BB962C8B-B14F-4D97-AF65-F5344CB8AC3E}">
        <p14:creationId xmlns:p14="http://schemas.microsoft.com/office/powerpoint/2010/main" val="30368804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75725B-CC55-F255-5731-2D0ED60803B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94B2A9D-5696-253C-C90F-5D2443EE26E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2B0F3EE-FEC9-BD25-9933-7325624AE61A}"/>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1E4C1605-AED2-564C-D3E8-25299553C06E}"/>
              </a:ext>
            </a:extLst>
          </p:cNvPr>
          <p:cNvSpPr>
            <a:spLocks noGrp="1"/>
          </p:cNvSpPr>
          <p:nvPr>
            <p:ph type="sldNum" sz="quarter" idx="5"/>
          </p:nvPr>
        </p:nvSpPr>
        <p:spPr/>
        <p:txBody>
          <a:bodyPr/>
          <a:lstStyle/>
          <a:p>
            <a:fld id="{5B43D19E-BFDB-4C92-8EDD-32EDDA8F41DF}" type="slidenum">
              <a:rPr lang="en-GB" smtClean="0"/>
              <a:pPr/>
              <a:t>35</a:t>
            </a:fld>
            <a:endParaRPr lang="en-GB" dirty="0"/>
          </a:p>
        </p:txBody>
      </p:sp>
    </p:spTree>
    <p:extLst>
      <p:ext uri="{BB962C8B-B14F-4D97-AF65-F5344CB8AC3E}">
        <p14:creationId xmlns:p14="http://schemas.microsoft.com/office/powerpoint/2010/main" val="24408635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40170E-4076-D230-F1C9-A76E4417B05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53CDF3A-3A5D-F816-3EE0-49AFE42CECA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B8F6779-BADE-CF9C-10F6-756759014208}"/>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3E03C09C-776D-E6B7-6E7F-1BBDF4DA8957}"/>
              </a:ext>
            </a:extLst>
          </p:cNvPr>
          <p:cNvSpPr>
            <a:spLocks noGrp="1"/>
          </p:cNvSpPr>
          <p:nvPr>
            <p:ph type="sldNum" sz="quarter" idx="5"/>
          </p:nvPr>
        </p:nvSpPr>
        <p:spPr/>
        <p:txBody>
          <a:bodyPr/>
          <a:lstStyle/>
          <a:p>
            <a:fld id="{5B43D19E-BFDB-4C92-8EDD-32EDDA8F41DF}" type="slidenum">
              <a:rPr lang="en-GB" smtClean="0"/>
              <a:pPr/>
              <a:t>36</a:t>
            </a:fld>
            <a:endParaRPr lang="en-GB" dirty="0"/>
          </a:p>
        </p:txBody>
      </p:sp>
    </p:spTree>
    <p:extLst>
      <p:ext uri="{BB962C8B-B14F-4D97-AF65-F5344CB8AC3E}">
        <p14:creationId xmlns:p14="http://schemas.microsoft.com/office/powerpoint/2010/main" val="420286704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04EEC6-710F-36F7-B222-AA27372E1EB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B27B70-DCE1-E661-A47B-50982B00E05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ED08672-298E-98F6-7657-D7DA3CEC92BA}"/>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71D29E3E-1C71-D89B-F78A-3C980C1D55E3}"/>
              </a:ext>
            </a:extLst>
          </p:cNvPr>
          <p:cNvSpPr>
            <a:spLocks noGrp="1"/>
          </p:cNvSpPr>
          <p:nvPr>
            <p:ph type="sldNum" sz="quarter" idx="5"/>
          </p:nvPr>
        </p:nvSpPr>
        <p:spPr/>
        <p:txBody>
          <a:bodyPr/>
          <a:lstStyle/>
          <a:p>
            <a:fld id="{5B43D19E-BFDB-4C92-8EDD-32EDDA8F41DF}" type="slidenum">
              <a:rPr lang="en-GB" smtClean="0"/>
              <a:pPr/>
              <a:t>37</a:t>
            </a:fld>
            <a:endParaRPr lang="en-GB" dirty="0"/>
          </a:p>
        </p:txBody>
      </p:sp>
    </p:spTree>
    <p:extLst>
      <p:ext uri="{BB962C8B-B14F-4D97-AF65-F5344CB8AC3E}">
        <p14:creationId xmlns:p14="http://schemas.microsoft.com/office/powerpoint/2010/main" val="201276773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5C3047-AFF4-4668-D266-EA7F8C790C2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F4BA0FA-0B19-88D5-0637-2808A6DEA96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702C6E2-ABF5-DAE3-879C-85243537E441}"/>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31691B7B-324D-25D0-6C03-B03D70907662}"/>
              </a:ext>
            </a:extLst>
          </p:cNvPr>
          <p:cNvSpPr>
            <a:spLocks noGrp="1"/>
          </p:cNvSpPr>
          <p:nvPr>
            <p:ph type="sldNum" sz="quarter" idx="5"/>
          </p:nvPr>
        </p:nvSpPr>
        <p:spPr/>
        <p:txBody>
          <a:bodyPr/>
          <a:lstStyle/>
          <a:p>
            <a:fld id="{5B43D19E-BFDB-4C92-8EDD-32EDDA8F41DF}" type="slidenum">
              <a:rPr lang="en-GB" smtClean="0"/>
              <a:pPr/>
              <a:t>38</a:t>
            </a:fld>
            <a:endParaRPr lang="en-GB" dirty="0"/>
          </a:p>
        </p:txBody>
      </p:sp>
    </p:spTree>
    <p:extLst>
      <p:ext uri="{BB962C8B-B14F-4D97-AF65-F5344CB8AC3E}">
        <p14:creationId xmlns:p14="http://schemas.microsoft.com/office/powerpoint/2010/main" val="49165727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23327B-545F-88B4-6D60-F64777BA3D4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EBCB7D2-0AFA-DB34-5945-AD0CAD911E6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A0752EF-B50E-923C-31A6-3E0E2DB96112}"/>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22F6B250-DAE7-CB52-4993-E7FED8626465}"/>
              </a:ext>
            </a:extLst>
          </p:cNvPr>
          <p:cNvSpPr>
            <a:spLocks noGrp="1"/>
          </p:cNvSpPr>
          <p:nvPr>
            <p:ph type="sldNum" sz="quarter" idx="5"/>
          </p:nvPr>
        </p:nvSpPr>
        <p:spPr/>
        <p:txBody>
          <a:bodyPr/>
          <a:lstStyle/>
          <a:p>
            <a:fld id="{5B43D19E-BFDB-4C92-8EDD-32EDDA8F41DF}" type="slidenum">
              <a:rPr lang="en-GB" smtClean="0"/>
              <a:pPr/>
              <a:t>39</a:t>
            </a:fld>
            <a:endParaRPr lang="en-GB" dirty="0"/>
          </a:p>
        </p:txBody>
      </p:sp>
    </p:spTree>
    <p:extLst>
      <p:ext uri="{BB962C8B-B14F-4D97-AF65-F5344CB8AC3E}">
        <p14:creationId xmlns:p14="http://schemas.microsoft.com/office/powerpoint/2010/main" val="26488239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1D23EA-579C-4E9E-EEF7-A8EE5A07FC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DE486D3-03CF-C996-6310-AA698C5B927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6F4B174-E5A7-5528-F4FE-20B7E55E32EE}"/>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13AC8E91-380D-791E-C238-BC317891843D}"/>
              </a:ext>
            </a:extLst>
          </p:cNvPr>
          <p:cNvSpPr>
            <a:spLocks noGrp="1"/>
          </p:cNvSpPr>
          <p:nvPr>
            <p:ph type="sldNum" sz="quarter" idx="5"/>
          </p:nvPr>
        </p:nvSpPr>
        <p:spPr/>
        <p:txBody>
          <a:bodyPr/>
          <a:lstStyle/>
          <a:p>
            <a:fld id="{5B43D19E-BFDB-4C92-8EDD-32EDDA8F41DF}" type="slidenum">
              <a:rPr lang="en-GB" smtClean="0"/>
              <a:pPr/>
              <a:t>40</a:t>
            </a:fld>
            <a:endParaRPr lang="en-GB" dirty="0"/>
          </a:p>
        </p:txBody>
      </p:sp>
    </p:spTree>
    <p:extLst>
      <p:ext uri="{BB962C8B-B14F-4D97-AF65-F5344CB8AC3E}">
        <p14:creationId xmlns:p14="http://schemas.microsoft.com/office/powerpoint/2010/main" val="1994444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D666A5-C0AC-271C-B381-F6E19A44CD6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622C343-242E-358E-587F-525C5D1760B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64781E4-AFF8-EA36-CB45-842DD9F748FC}"/>
              </a:ext>
            </a:extLst>
          </p:cNvPr>
          <p:cNvSpPr>
            <a:spLocks noGrp="1"/>
          </p:cNvSpPr>
          <p:nvPr>
            <p:ph type="body" idx="1"/>
          </p:nvPr>
        </p:nvSpPr>
        <p:spPr/>
        <p:txBody>
          <a:bodyPr>
            <a:normAutofit lnSpcReduction="10000"/>
          </a:bodyPr>
          <a:lstStyle/>
          <a:p>
            <a:endParaRPr lang="en-IN" dirty="0"/>
          </a:p>
        </p:txBody>
      </p:sp>
      <p:sp>
        <p:nvSpPr>
          <p:cNvPr id="4" name="Slide Number Placeholder 3">
            <a:extLst>
              <a:ext uri="{FF2B5EF4-FFF2-40B4-BE49-F238E27FC236}">
                <a16:creationId xmlns:a16="http://schemas.microsoft.com/office/drawing/2014/main" id="{7BEDBDA8-9D9D-7A02-53A0-7D229164BA55}"/>
              </a:ext>
            </a:extLst>
          </p:cNvPr>
          <p:cNvSpPr>
            <a:spLocks noGrp="1"/>
          </p:cNvSpPr>
          <p:nvPr>
            <p:ph type="sldNum" sz="quarter" idx="5"/>
          </p:nvPr>
        </p:nvSpPr>
        <p:spPr/>
        <p:txBody>
          <a:bodyPr/>
          <a:lstStyle/>
          <a:p>
            <a:fld id="{5B43D19E-BFDB-4C92-8EDD-32EDDA8F41DF}" type="slidenum">
              <a:rPr lang="en-GB" smtClean="0"/>
              <a:pPr/>
              <a:t>5</a:t>
            </a:fld>
            <a:endParaRPr lang="en-GB" dirty="0"/>
          </a:p>
        </p:txBody>
      </p:sp>
    </p:spTree>
    <p:extLst>
      <p:ext uri="{BB962C8B-B14F-4D97-AF65-F5344CB8AC3E}">
        <p14:creationId xmlns:p14="http://schemas.microsoft.com/office/powerpoint/2010/main" val="241165715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73C797-B6B4-A152-631F-4D6CC2AB6C5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240601E-CFB9-8820-90E1-DDEC0936B3F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A803D1C-6AB6-7B88-875E-426A47B916CE}"/>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0CC80A4B-8608-AFEA-E1A6-13606298F1F2}"/>
              </a:ext>
            </a:extLst>
          </p:cNvPr>
          <p:cNvSpPr>
            <a:spLocks noGrp="1"/>
          </p:cNvSpPr>
          <p:nvPr>
            <p:ph type="sldNum" sz="quarter" idx="5"/>
          </p:nvPr>
        </p:nvSpPr>
        <p:spPr/>
        <p:txBody>
          <a:bodyPr/>
          <a:lstStyle/>
          <a:p>
            <a:fld id="{5B43D19E-BFDB-4C92-8EDD-32EDDA8F41DF}" type="slidenum">
              <a:rPr lang="en-GB" smtClean="0"/>
              <a:pPr/>
              <a:t>41</a:t>
            </a:fld>
            <a:endParaRPr lang="en-GB" dirty="0"/>
          </a:p>
        </p:txBody>
      </p:sp>
    </p:spTree>
    <p:extLst>
      <p:ext uri="{BB962C8B-B14F-4D97-AF65-F5344CB8AC3E}">
        <p14:creationId xmlns:p14="http://schemas.microsoft.com/office/powerpoint/2010/main" val="415245880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AD7122-5AF3-724B-4DA9-9306A7FFE1F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1F7DB1E-EB1C-FF6E-0CBA-081989504BA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76CBEAB-ACF4-0E4F-1E8D-01B53B71FC85}"/>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EB704268-3792-0036-67F9-7421E0CB47DB}"/>
              </a:ext>
            </a:extLst>
          </p:cNvPr>
          <p:cNvSpPr>
            <a:spLocks noGrp="1"/>
          </p:cNvSpPr>
          <p:nvPr>
            <p:ph type="sldNum" sz="quarter" idx="5"/>
          </p:nvPr>
        </p:nvSpPr>
        <p:spPr/>
        <p:txBody>
          <a:bodyPr/>
          <a:lstStyle/>
          <a:p>
            <a:fld id="{5B43D19E-BFDB-4C92-8EDD-32EDDA8F41DF}" type="slidenum">
              <a:rPr lang="en-GB" smtClean="0"/>
              <a:pPr/>
              <a:t>42</a:t>
            </a:fld>
            <a:endParaRPr lang="en-GB" dirty="0"/>
          </a:p>
        </p:txBody>
      </p:sp>
    </p:spTree>
    <p:extLst>
      <p:ext uri="{BB962C8B-B14F-4D97-AF65-F5344CB8AC3E}">
        <p14:creationId xmlns:p14="http://schemas.microsoft.com/office/powerpoint/2010/main" val="403408007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DB35A3-D5DF-6139-B0F3-1CC4646AC29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458B58F-32FF-6098-7019-C9EC4929B7F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F91A1E8-463D-FD4D-6015-AC0741B7FF27}"/>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FD6075DA-95FD-3537-E8B5-D1118FD8E3FD}"/>
              </a:ext>
            </a:extLst>
          </p:cNvPr>
          <p:cNvSpPr>
            <a:spLocks noGrp="1"/>
          </p:cNvSpPr>
          <p:nvPr>
            <p:ph type="sldNum" sz="quarter" idx="5"/>
          </p:nvPr>
        </p:nvSpPr>
        <p:spPr/>
        <p:txBody>
          <a:bodyPr/>
          <a:lstStyle/>
          <a:p>
            <a:fld id="{5B43D19E-BFDB-4C92-8EDD-32EDDA8F41DF}" type="slidenum">
              <a:rPr lang="en-GB" smtClean="0"/>
              <a:pPr/>
              <a:t>43</a:t>
            </a:fld>
            <a:endParaRPr lang="en-GB" dirty="0"/>
          </a:p>
        </p:txBody>
      </p:sp>
    </p:spTree>
    <p:extLst>
      <p:ext uri="{BB962C8B-B14F-4D97-AF65-F5344CB8AC3E}">
        <p14:creationId xmlns:p14="http://schemas.microsoft.com/office/powerpoint/2010/main" val="262145587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1A073C-567F-3D1C-2001-88916D7E328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EB273A2-F1F0-C175-44A0-6C66E598A81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016EBB9-08B1-8044-6599-084A6CCFEE2C}"/>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64392D82-3A06-F075-B97D-D82BB4A02DF3}"/>
              </a:ext>
            </a:extLst>
          </p:cNvPr>
          <p:cNvSpPr>
            <a:spLocks noGrp="1"/>
          </p:cNvSpPr>
          <p:nvPr>
            <p:ph type="sldNum" sz="quarter" idx="5"/>
          </p:nvPr>
        </p:nvSpPr>
        <p:spPr/>
        <p:txBody>
          <a:bodyPr/>
          <a:lstStyle/>
          <a:p>
            <a:fld id="{5B43D19E-BFDB-4C92-8EDD-32EDDA8F41DF}" type="slidenum">
              <a:rPr lang="en-GB" smtClean="0"/>
              <a:pPr/>
              <a:t>44</a:t>
            </a:fld>
            <a:endParaRPr lang="en-GB" dirty="0"/>
          </a:p>
        </p:txBody>
      </p:sp>
    </p:spTree>
    <p:extLst>
      <p:ext uri="{BB962C8B-B14F-4D97-AF65-F5344CB8AC3E}">
        <p14:creationId xmlns:p14="http://schemas.microsoft.com/office/powerpoint/2010/main" val="228391104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BF74E0-58BB-083C-BDF2-1FE442FA010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3D37365-8092-A17A-082F-3641331A4E9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9BFBFE4-34F5-B176-64A2-1DC9EBA5C2BE}"/>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C455D4FB-53AE-8DFF-3502-3A4428394ADF}"/>
              </a:ext>
            </a:extLst>
          </p:cNvPr>
          <p:cNvSpPr>
            <a:spLocks noGrp="1"/>
          </p:cNvSpPr>
          <p:nvPr>
            <p:ph type="sldNum" sz="quarter" idx="5"/>
          </p:nvPr>
        </p:nvSpPr>
        <p:spPr/>
        <p:txBody>
          <a:bodyPr/>
          <a:lstStyle/>
          <a:p>
            <a:fld id="{5B43D19E-BFDB-4C92-8EDD-32EDDA8F41DF}" type="slidenum">
              <a:rPr lang="en-GB" smtClean="0"/>
              <a:pPr/>
              <a:t>45</a:t>
            </a:fld>
            <a:endParaRPr lang="en-GB" dirty="0"/>
          </a:p>
        </p:txBody>
      </p:sp>
    </p:spTree>
    <p:extLst>
      <p:ext uri="{BB962C8B-B14F-4D97-AF65-F5344CB8AC3E}">
        <p14:creationId xmlns:p14="http://schemas.microsoft.com/office/powerpoint/2010/main" val="12149834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3B4790-9100-818C-31EA-2CB353C330C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055EED2-F5CD-065C-52D6-D80D66DD5A6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F6DCC20-4909-8043-96BF-A40027EFDD18}"/>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B611FE34-CA92-323E-28F7-9B27AA45A5C3}"/>
              </a:ext>
            </a:extLst>
          </p:cNvPr>
          <p:cNvSpPr>
            <a:spLocks noGrp="1"/>
          </p:cNvSpPr>
          <p:nvPr>
            <p:ph type="sldNum" sz="quarter" idx="5"/>
          </p:nvPr>
        </p:nvSpPr>
        <p:spPr/>
        <p:txBody>
          <a:bodyPr/>
          <a:lstStyle/>
          <a:p>
            <a:fld id="{5B43D19E-BFDB-4C92-8EDD-32EDDA8F41DF}" type="slidenum">
              <a:rPr lang="en-GB" smtClean="0"/>
              <a:pPr/>
              <a:t>46</a:t>
            </a:fld>
            <a:endParaRPr lang="en-GB" dirty="0"/>
          </a:p>
        </p:txBody>
      </p:sp>
    </p:spTree>
    <p:extLst>
      <p:ext uri="{BB962C8B-B14F-4D97-AF65-F5344CB8AC3E}">
        <p14:creationId xmlns:p14="http://schemas.microsoft.com/office/powerpoint/2010/main" val="221824559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86115B-C0F8-C2C1-3232-146C1B88C7F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7EDE972-BA45-468F-D2D0-C00228272A2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177F3B5-9167-389D-DFB5-328D1B08931C}"/>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F29D2E22-A17D-ED85-FD75-66AC591AD786}"/>
              </a:ext>
            </a:extLst>
          </p:cNvPr>
          <p:cNvSpPr>
            <a:spLocks noGrp="1"/>
          </p:cNvSpPr>
          <p:nvPr>
            <p:ph type="sldNum" sz="quarter" idx="5"/>
          </p:nvPr>
        </p:nvSpPr>
        <p:spPr/>
        <p:txBody>
          <a:bodyPr/>
          <a:lstStyle/>
          <a:p>
            <a:fld id="{5B43D19E-BFDB-4C92-8EDD-32EDDA8F41DF}" type="slidenum">
              <a:rPr lang="en-GB" smtClean="0"/>
              <a:pPr/>
              <a:t>47</a:t>
            </a:fld>
            <a:endParaRPr lang="en-GB" dirty="0"/>
          </a:p>
        </p:txBody>
      </p:sp>
    </p:spTree>
    <p:extLst>
      <p:ext uri="{BB962C8B-B14F-4D97-AF65-F5344CB8AC3E}">
        <p14:creationId xmlns:p14="http://schemas.microsoft.com/office/powerpoint/2010/main" val="269807129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58977D-75CC-D616-2CD3-407A4F1EE1D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E35CCD9-07CB-93BF-4D01-8CD8F369C32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B48C958-FDE2-B8C9-F675-639A314B04AB}"/>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A3E1B961-C1BC-6E12-6E17-9EC5B25B9FEF}"/>
              </a:ext>
            </a:extLst>
          </p:cNvPr>
          <p:cNvSpPr>
            <a:spLocks noGrp="1"/>
          </p:cNvSpPr>
          <p:nvPr>
            <p:ph type="sldNum" sz="quarter" idx="5"/>
          </p:nvPr>
        </p:nvSpPr>
        <p:spPr/>
        <p:txBody>
          <a:bodyPr/>
          <a:lstStyle/>
          <a:p>
            <a:fld id="{5B43D19E-BFDB-4C92-8EDD-32EDDA8F41DF}" type="slidenum">
              <a:rPr lang="en-GB" smtClean="0"/>
              <a:pPr/>
              <a:t>48</a:t>
            </a:fld>
            <a:endParaRPr lang="en-GB" dirty="0"/>
          </a:p>
        </p:txBody>
      </p:sp>
    </p:spTree>
    <p:extLst>
      <p:ext uri="{BB962C8B-B14F-4D97-AF65-F5344CB8AC3E}">
        <p14:creationId xmlns:p14="http://schemas.microsoft.com/office/powerpoint/2010/main" val="301053922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BB8461-9CF6-700E-F5F9-D6EFD15D443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78C0E5F-2564-257F-AA14-B6C82F33381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A70B172-F573-4F9B-B3D2-165B1A24B6E6}"/>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A9775402-EEA2-51D2-D2DE-8B389FACF7B7}"/>
              </a:ext>
            </a:extLst>
          </p:cNvPr>
          <p:cNvSpPr>
            <a:spLocks noGrp="1"/>
          </p:cNvSpPr>
          <p:nvPr>
            <p:ph type="sldNum" sz="quarter" idx="5"/>
          </p:nvPr>
        </p:nvSpPr>
        <p:spPr/>
        <p:txBody>
          <a:bodyPr/>
          <a:lstStyle/>
          <a:p>
            <a:fld id="{5B43D19E-BFDB-4C92-8EDD-32EDDA8F41DF}" type="slidenum">
              <a:rPr lang="en-GB" smtClean="0"/>
              <a:pPr/>
              <a:t>49</a:t>
            </a:fld>
            <a:endParaRPr lang="en-GB" dirty="0"/>
          </a:p>
        </p:txBody>
      </p:sp>
    </p:spTree>
    <p:extLst>
      <p:ext uri="{BB962C8B-B14F-4D97-AF65-F5344CB8AC3E}">
        <p14:creationId xmlns:p14="http://schemas.microsoft.com/office/powerpoint/2010/main" val="202887236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FAF0D4-D35F-1DEB-98BC-604E1C5E963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9CA6AC4-BCC5-1008-1341-EE7E2C398EF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176D94B-8CAC-BF88-343B-E1BBA6907715}"/>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DB1B50F4-74EB-511C-882E-F4BF46749CCE}"/>
              </a:ext>
            </a:extLst>
          </p:cNvPr>
          <p:cNvSpPr>
            <a:spLocks noGrp="1"/>
          </p:cNvSpPr>
          <p:nvPr>
            <p:ph type="sldNum" sz="quarter" idx="5"/>
          </p:nvPr>
        </p:nvSpPr>
        <p:spPr/>
        <p:txBody>
          <a:bodyPr/>
          <a:lstStyle/>
          <a:p>
            <a:fld id="{5B43D19E-BFDB-4C92-8EDD-32EDDA8F41DF}" type="slidenum">
              <a:rPr lang="en-GB" smtClean="0"/>
              <a:pPr/>
              <a:t>50</a:t>
            </a:fld>
            <a:endParaRPr lang="en-GB" dirty="0"/>
          </a:p>
        </p:txBody>
      </p:sp>
    </p:spTree>
    <p:extLst>
      <p:ext uri="{BB962C8B-B14F-4D97-AF65-F5344CB8AC3E}">
        <p14:creationId xmlns:p14="http://schemas.microsoft.com/office/powerpoint/2010/main" val="6159802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D400E1-962A-2575-39EE-7A4EA87DAC4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D70ADC8-83D2-38C0-BCE4-1DFB554D80B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FD798BE-03DD-6EC3-7E4C-854C1138A2E6}"/>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0188C4FE-6ABB-98B6-9FC7-AE54EDF3B8A9}"/>
              </a:ext>
            </a:extLst>
          </p:cNvPr>
          <p:cNvSpPr>
            <a:spLocks noGrp="1"/>
          </p:cNvSpPr>
          <p:nvPr>
            <p:ph type="sldNum" sz="quarter" idx="5"/>
          </p:nvPr>
        </p:nvSpPr>
        <p:spPr/>
        <p:txBody>
          <a:bodyPr/>
          <a:lstStyle/>
          <a:p>
            <a:fld id="{5B43D19E-BFDB-4C92-8EDD-32EDDA8F41DF}" type="slidenum">
              <a:rPr lang="en-GB" smtClean="0"/>
              <a:pPr/>
              <a:t>6</a:t>
            </a:fld>
            <a:endParaRPr lang="en-GB" dirty="0"/>
          </a:p>
        </p:txBody>
      </p:sp>
    </p:spTree>
    <p:extLst>
      <p:ext uri="{BB962C8B-B14F-4D97-AF65-F5344CB8AC3E}">
        <p14:creationId xmlns:p14="http://schemas.microsoft.com/office/powerpoint/2010/main" val="78897371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B82D49-EAFB-C50F-3A7E-F7D31257733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D11DDFA-9626-5544-4A15-89FC5146BAA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3CE0E14-54B0-C03D-5F41-886790DAD53A}"/>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1E454159-B7EC-2A58-4133-BDE28A43900A}"/>
              </a:ext>
            </a:extLst>
          </p:cNvPr>
          <p:cNvSpPr>
            <a:spLocks noGrp="1"/>
          </p:cNvSpPr>
          <p:nvPr>
            <p:ph type="sldNum" sz="quarter" idx="5"/>
          </p:nvPr>
        </p:nvSpPr>
        <p:spPr/>
        <p:txBody>
          <a:bodyPr/>
          <a:lstStyle/>
          <a:p>
            <a:fld id="{5B43D19E-BFDB-4C92-8EDD-32EDDA8F41DF}" type="slidenum">
              <a:rPr lang="en-GB" smtClean="0"/>
              <a:pPr/>
              <a:t>51</a:t>
            </a:fld>
            <a:endParaRPr lang="en-GB" dirty="0"/>
          </a:p>
        </p:txBody>
      </p:sp>
    </p:spTree>
    <p:extLst>
      <p:ext uri="{BB962C8B-B14F-4D97-AF65-F5344CB8AC3E}">
        <p14:creationId xmlns:p14="http://schemas.microsoft.com/office/powerpoint/2010/main" val="160425254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5E1591-6536-DFBB-64CD-23F1CA5E8D1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A74637B-ECA1-11AE-EFDC-DB3F9A1711C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E2DC3CB-6C52-5CC3-90AF-43C52DD8BDC4}"/>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24C532DB-E3B9-8F2A-E39E-061F3F5A28F9}"/>
              </a:ext>
            </a:extLst>
          </p:cNvPr>
          <p:cNvSpPr>
            <a:spLocks noGrp="1"/>
          </p:cNvSpPr>
          <p:nvPr>
            <p:ph type="sldNum" sz="quarter" idx="5"/>
          </p:nvPr>
        </p:nvSpPr>
        <p:spPr/>
        <p:txBody>
          <a:bodyPr/>
          <a:lstStyle/>
          <a:p>
            <a:fld id="{5B43D19E-BFDB-4C92-8EDD-32EDDA8F41DF}" type="slidenum">
              <a:rPr lang="en-GB" smtClean="0"/>
              <a:pPr/>
              <a:t>52</a:t>
            </a:fld>
            <a:endParaRPr lang="en-GB" dirty="0"/>
          </a:p>
        </p:txBody>
      </p:sp>
    </p:spTree>
    <p:extLst>
      <p:ext uri="{BB962C8B-B14F-4D97-AF65-F5344CB8AC3E}">
        <p14:creationId xmlns:p14="http://schemas.microsoft.com/office/powerpoint/2010/main" val="192970541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8ABC3E-9E64-927D-EBDA-508B43BA38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591EC43-04DD-376B-0E23-EBAED752E22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7CC1418-A24F-DECA-86AC-B74B3F646381}"/>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61F836D4-F7F6-F7A0-BD8F-60B0952DAC70}"/>
              </a:ext>
            </a:extLst>
          </p:cNvPr>
          <p:cNvSpPr>
            <a:spLocks noGrp="1"/>
          </p:cNvSpPr>
          <p:nvPr>
            <p:ph type="sldNum" sz="quarter" idx="5"/>
          </p:nvPr>
        </p:nvSpPr>
        <p:spPr/>
        <p:txBody>
          <a:bodyPr/>
          <a:lstStyle/>
          <a:p>
            <a:fld id="{5B43D19E-BFDB-4C92-8EDD-32EDDA8F41DF}" type="slidenum">
              <a:rPr lang="en-GB" smtClean="0"/>
              <a:pPr/>
              <a:t>53</a:t>
            </a:fld>
            <a:endParaRPr lang="en-GB" dirty="0"/>
          </a:p>
        </p:txBody>
      </p:sp>
    </p:spTree>
    <p:extLst>
      <p:ext uri="{BB962C8B-B14F-4D97-AF65-F5344CB8AC3E}">
        <p14:creationId xmlns:p14="http://schemas.microsoft.com/office/powerpoint/2010/main" val="406844613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D6B48C-AB60-7BD7-74E6-AF4D1F4B259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FA7179B-DC6E-5656-9347-BE26980EEF7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34E1A0B-7DB1-6F4B-7651-70190414C4CE}"/>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49378CB6-4CEC-DBAF-B169-BC603E68C349}"/>
              </a:ext>
            </a:extLst>
          </p:cNvPr>
          <p:cNvSpPr>
            <a:spLocks noGrp="1"/>
          </p:cNvSpPr>
          <p:nvPr>
            <p:ph type="sldNum" sz="quarter" idx="5"/>
          </p:nvPr>
        </p:nvSpPr>
        <p:spPr/>
        <p:txBody>
          <a:bodyPr/>
          <a:lstStyle/>
          <a:p>
            <a:fld id="{5B43D19E-BFDB-4C92-8EDD-32EDDA8F41DF}" type="slidenum">
              <a:rPr lang="en-GB" smtClean="0"/>
              <a:pPr/>
              <a:t>54</a:t>
            </a:fld>
            <a:endParaRPr lang="en-GB" dirty="0"/>
          </a:p>
        </p:txBody>
      </p:sp>
    </p:spTree>
    <p:extLst>
      <p:ext uri="{BB962C8B-B14F-4D97-AF65-F5344CB8AC3E}">
        <p14:creationId xmlns:p14="http://schemas.microsoft.com/office/powerpoint/2010/main" val="416791944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A58252-E229-9296-4348-2D710D730D2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5BAAA2-F734-59E3-C124-45FC7529068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C2D260C-AD3D-AE96-BB21-7ADB73A96F65}"/>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F7AD63CE-8FC8-656F-BD94-9B5333EF5F52}"/>
              </a:ext>
            </a:extLst>
          </p:cNvPr>
          <p:cNvSpPr>
            <a:spLocks noGrp="1"/>
          </p:cNvSpPr>
          <p:nvPr>
            <p:ph type="sldNum" sz="quarter" idx="5"/>
          </p:nvPr>
        </p:nvSpPr>
        <p:spPr/>
        <p:txBody>
          <a:bodyPr/>
          <a:lstStyle/>
          <a:p>
            <a:fld id="{5B43D19E-BFDB-4C92-8EDD-32EDDA8F41DF}" type="slidenum">
              <a:rPr lang="en-GB" smtClean="0"/>
              <a:pPr/>
              <a:t>55</a:t>
            </a:fld>
            <a:endParaRPr lang="en-GB" dirty="0"/>
          </a:p>
        </p:txBody>
      </p:sp>
    </p:spTree>
    <p:extLst>
      <p:ext uri="{BB962C8B-B14F-4D97-AF65-F5344CB8AC3E}">
        <p14:creationId xmlns:p14="http://schemas.microsoft.com/office/powerpoint/2010/main" val="2324505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43720C-A81C-84C9-7E51-6BBCA2B7B1D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74449DB-3F46-9C96-65EC-348CE3E9853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2EBB956-6C1D-7703-AB66-8616E3DC1298}"/>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32AEE4F1-4BBF-1738-B499-E402E062C716}"/>
              </a:ext>
            </a:extLst>
          </p:cNvPr>
          <p:cNvSpPr>
            <a:spLocks noGrp="1"/>
          </p:cNvSpPr>
          <p:nvPr>
            <p:ph type="sldNum" sz="quarter" idx="5"/>
          </p:nvPr>
        </p:nvSpPr>
        <p:spPr/>
        <p:txBody>
          <a:bodyPr/>
          <a:lstStyle/>
          <a:p>
            <a:fld id="{5B43D19E-BFDB-4C92-8EDD-32EDDA8F41DF}" type="slidenum">
              <a:rPr lang="en-GB" smtClean="0"/>
              <a:pPr/>
              <a:t>56</a:t>
            </a:fld>
            <a:endParaRPr lang="en-GB" dirty="0"/>
          </a:p>
        </p:txBody>
      </p:sp>
    </p:spTree>
    <p:extLst>
      <p:ext uri="{BB962C8B-B14F-4D97-AF65-F5344CB8AC3E}">
        <p14:creationId xmlns:p14="http://schemas.microsoft.com/office/powerpoint/2010/main" val="302351869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DFBD2F-E136-C932-F4CE-2A1A6EE3469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752F390-B8AD-06F5-B99F-86DF78CB694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4082DE2-C739-90C3-60CA-5FE04F8C12FA}"/>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2F150B8F-5B6F-A414-0A40-7F01E421205E}"/>
              </a:ext>
            </a:extLst>
          </p:cNvPr>
          <p:cNvSpPr>
            <a:spLocks noGrp="1"/>
          </p:cNvSpPr>
          <p:nvPr>
            <p:ph type="sldNum" sz="quarter" idx="5"/>
          </p:nvPr>
        </p:nvSpPr>
        <p:spPr/>
        <p:txBody>
          <a:bodyPr/>
          <a:lstStyle/>
          <a:p>
            <a:fld id="{5B43D19E-BFDB-4C92-8EDD-32EDDA8F41DF}" type="slidenum">
              <a:rPr lang="en-GB" smtClean="0"/>
              <a:pPr/>
              <a:t>57</a:t>
            </a:fld>
            <a:endParaRPr lang="en-GB" dirty="0"/>
          </a:p>
        </p:txBody>
      </p:sp>
    </p:spTree>
    <p:extLst>
      <p:ext uri="{BB962C8B-B14F-4D97-AF65-F5344CB8AC3E}">
        <p14:creationId xmlns:p14="http://schemas.microsoft.com/office/powerpoint/2010/main" val="133963770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9C1B68-046B-8F78-A1B5-A6E11C8F7D4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4AFE8F1-253F-1928-4593-2172E8A94C3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8B6ED41-1F88-3462-F96B-5DFB7054D53F}"/>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CF5FBA1F-A8D6-937D-C0F9-CD094DB6D5BF}"/>
              </a:ext>
            </a:extLst>
          </p:cNvPr>
          <p:cNvSpPr>
            <a:spLocks noGrp="1"/>
          </p:cNvSpPr>
          <p:nvPr>
            <p:ph type="sldNum" sz="quarter" idx="5"/>
          </p:nvPr>
        </p:nvSpPr>
        <p:spPr/>
        <p:txBody>
          <a:bodyPr/>
          <a:lstStyle/>
          <a:p>
            <a:fld id="{5B43D19E-BFDB-4C92-8EDD-32EDDA8F41DF}" type="slidenum">
              <a:rPr lang="en-GB" smtClean="0"/>
              <a:pPr/>
              <a:t>58</a:t>
            </a:fld>
            <a:endParaRPr lang="en-GB" dirty="0"/>
          </a:p>
        </p:txBody>
      </p:sp>
    </p:spTree>
    <p:extLst>
      <p:ext uri="{BB962C8B-B14F-4D97-AF65-F5344CB8AC3E}">
        <p14:creationId xmlns:p14="http://schemas.microsoft.com/office/powerpoint/2010/main" val="379251795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50D57E-8197-BB81-DBD1-DB3F9937E3D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761C561-9B86-435D-9B9C-C94F41F1D0C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BF1887-4CB7-21C8-694F-BF6E50F36F1A}"/>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A36776AE-C338-7940-D3D8-7A7565FB6BC5}"/>
              </a:ext>
            </a:extLst>
          </p:cNvPr>
          <p:cNvSpPr>
            <a:spLocks noGrp="1"/>
          </p:cNvSpPr>
          <p:nvPr>
            <p:ph type="sldNum" sz="quarter" idx="5"/>
          </p:nvPr>
        </p:nvSpPr>
        <p:spPr/>
        <p:txBody>
          <a:bodyPr/>
          <a:lstStyle/>
          <a:p>
            <a:fld id="{5B43D19E-BFDB-4C92-8EDD-32EDDA8F41DF}" type="slidenum">
              <a:rPr lang="en-GB" smtClean="0"/>
              <a:pPr/>
              <a:t>59</a:t>
            </a:fld>
            <a:endParaRPr lang="en-GB" dirty="0"/>
          </a:p>
        </p:txBody>
      </p:sp>
    </p:spTree>
    <p:extLst>
      <p:ext uri="{BB962C8B-B14F-4D97-AF65-F5344CB8AC3E}">
        <p14:creationId xmlns:p14="http://schemas.microsoft.com/office/powerpoint/2010/main" val="426752956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C4D4BE-8A4F-3DD9-30C0-14858962981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8F45591-90ED-E021-1DB6-3679F7AFBC3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5EF22B5-CD04-3669-8744-C4843E9F148B}"/>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72703FCA-631F-CA3C-E506-EB40D575CC0F}"/>
              </a:ext>
            </a:extLst>
          </p:cNvPr>
          <p:cNvSpPr>
            <a:spLocks noGrp="1"/>
          </p:cNvSpPr>
          <p:nvPr>
            <p:ph type="sldNum" sz="quarter" idx="5"/>
          </p:nvPr>
        </p:nvSpPr>
        <p:spPr/>
        <p:txBody>
          <a:bodyPr/>
          <a:lstStyle/>
          <a:p>
            <a:fld id="{5B43D19E-BFDB-4C92-8EDD-32EDDA8F41DF}" type="slidenum">
              <a:rPr lang="en-GB" smtClean="0"/>
              <a:pPr/>
              <a:t>60</a:t>
            </a:fld>
            <a:endParaRPr lang="en-GB" dirty="0"/>
          </a:p>
        </p:txBody>
      </p:sp>
    </p:spTree>
    <p:extLst>
      <p:ext uri="{BB962C8B-B14F-4D97-AF65-F5344CB8AC3E}">
        <p14:creationId xmlns:p14="http://schemas.microsoft.com/office/powerpoint/2010/main" val="33725426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1EBB26-922A-288A-C4B5-1ACCDAAD3E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6F86161-2E15-97A7-71AD-68EF2CF9F1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4F79E51-FE24-E4F0-8579-202622D33DCD}"/>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18FF5BCC-B151-40BC-9F06-A0F195849F9B}"/>
              </a:ext>
            </a:extLst>
          </p:cNvPr>
          <p:cNvSpPr>
            <a:spLocks noGrp="1"/>
          </p:cNvSpPr>
          <p:nvPr>
            <p:ph type="sldNum" sz="quarter" idx="5"/>
          </p:nvPr>
        </p:nvSpPr>
        <p:spPr/>
        <p:txBody>
          <a:bodyPr/>
          <a:lstStyle/>
          <a:p>
            <a:fld id="{5B43D19E-BFDB-4C92-8EDD-32EDDA8F41DF}" type="slidenum">
              <a:rPr lang="en-GB" smtClean="0"/>
              <a:pPr/>
              <a:t>7</a:t>
            </a:fld>
            <a:endParaRPr lang="en-GB" dirty="0"/>
          </a:p>
        </p:txBody>
      </p:sp>
    </p:spTree>
    <p:extLst>
      <p:ext uri="{BB962C8B-B14F-4D97-AF65-F5344CB8AC3E}">
        <p14:creationId xmlns:p14="http://schemas.microsoft.com/office/powerpoint/2010/main" val="386014235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D00A1D-2EE2-D613-A027-DEAF77E789E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5852D38-0986-F348-9B93-385E6611A74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DDA4FAF-8FC4-806E-376C-C081AD1E250D}"/>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015682CF-B398-FC39-6300-28D5AF10DBA7}"/>
              </a:ext>
            </a:extLst>
          </p:cNvPr>
          <p:cNvSpPr>
            <a:spLocks noGrp="1"/>
          </p:cNvSpPr>
          <p:nvPr>
            <p:ph type="sldNum" sz="quarter" idx="5"/>
          </p:nvPr>
        </p:nvSpPr>
        <p:spPr/>
        <p:txBody>
          <a:bodyPr/>
          <a:lstStyle/>
          <a:p>
            <a:fld id="{5B43D19E-BFDB-4C92-8EDD-32EDDA8F41DF}" type="slidenum">
              <a:rPr lang="en-GB" smtClean="0"/>
              <a:pPr/>
              <a:t>61</a:t>
            </a:fld>
            <a:endParaRPr lang="en-GB" dirty="0"/>
          </a:p>
        </p:txBody>
      </p:sp>
    </p:spTree>
    <p:extLst>
      <p:ext uri="{BB962C8B-B14F-4D97-AF65-F5344CB8AC3E}">
        <p14:creationId xmlns:p14="http://schemas.microsoft.com/office/powerpoint/2010/main" val="177990315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C05DBE-7F8D-406F-0BBE-405ACBD8EF1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95324A2-483B-B832-5291-01F757F54D9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A08AD39-153D-8EBB-15EE-90B3FBCFC87B}"/>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5DF44034-1E87-0D8B-A6D7-DCB112B7E2BB}"/>
              </a:ext>
            </a:extLst>
          </p:cNvPr>
          <p:cNvSpPr>
            <a:spLocks noGrp="1"/>
          </p:cNvSpPr>
          <p:nvPr>
            <p:ph type="sldNum" sz="quarter" idx="5"/>
          </p:nvPr>
        </p:nvSpPr>
        <p:spPr/>
        <p:txBody>
          <a:bodyPr/>
          <a:lstStyle/>
          <a:p>
            <a:fld id="{5B43D19E-BFDB-4C92-8EDD-32EDDA8F41DF}" type="slidenum">
              <a:rPr lang="en-GB" smtClean="0"/>
              <a:pPr/>
              <a:t>62</a:t>
            </a:fld>
            <a:endParaRPr lang="en-GB" dirty="0"/>
          </a:p>
        </p:txBody>
      </p:sp>
    </p:spTree>
    <p:extLst>
      <p:ext uri="{BB962C8B-B14F-4D97-AF65-F5344CB8AC3E}">
        <p14:creationId xmlns:p14="http://schemas.microsoft.com/office/powerpoint/2010/main" val="180145167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C1FBE6-FC2F-6C79-3091-28FFC89209C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5817B3F-0987-16B7-AF43-75899FA6084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D149FA7-737B-A083-472A-5BD9A48649CC}"/>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1E325621-9A3B-A47B-2108-8D2088633AAD}"/>
              </a:ext>
            </a:extLst>
          </p:cNvPr>
          <p:cNvSpPr>
            <a:spLocks noGrp="1"/>
          </p:cNvSpPr>
          <p:nvPr>
            <p:ph type="sldNum" sz="quarter" idx="5"/>
          </p:nvPr>
        </p:nvSpPr>
        <p:spPr/>
        <p:txBody>
          <a:bodyPr/>
          <a:lstStyle/>
          <a:p>
            <a:fld id="{5B43D19E-BFDB-4C92-8EDD-32EDDA8F41DF}" type="slidenum">
              <a:rPr lang="en-GB" smtClean="0"/>
              <a:pPr/>
              <a:t>63</a:t>
            </a:fld>
            <a:endParaRPr lang="en-GB" dirty="0"/>
          </a:p>
        </p:txBody>
      </p:sp>
    </p:spTree>
    <p:extLst>
      <p:ext uri="{BB962C8B-B14F-4D97-AF65-F5344CB8AC3E}">
        <p14:creationId xmlns:p14="http://schemas.microsoft.com/office/powerpoint/2010/main" val="198970800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A59A78-E02F-3EB5-D5FB-A08EBDB10F9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69BD150-DD12-6EC9-FDF9-18748499CAB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C7FFD1E-AA82-D54F-EC8C-6CEECE4C0939}"/>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61745BE4-2BF1-690E-A14B-751A3E1FB042}"/>
              </a:ext>
            </a:extLst>
          </p:cNvPr>
          <p:cNvSpPr>
            <a:spLocks noGrp="1"/>
          </p:cNvSpPr>
          <p:nvPr>
            <p:ph type="sldNum" sz="quarter" idx="5"/>
          </p:nvPr>
        </p:nvSpPr>
        <p:spPr/>
        <p:txBody>
          <a:bodyPr/>
          <a:lstStyle/>
          <a:p>
            <a:fld id="{5B43D19E-BFDB-4C92-8EDD-32EDDA8F41DF}" type="slidenum">
              <a:rPr lang="en-GB" smtClean="0"/>
              <a:pPr/>
              <a:t>64</a:t>
            </a:fld>
            <a:endParaRPr lang="en-GB" dirty="0"/>
          </a:p>
        </p:txBody>
      </p:sp>
    </p:spTree>
    <p:extLst>
      <p:ext uri="{BB962C8B-B14F-4D97-AF65-F5344CB8AC3E}">
        <p14:creationId xmlns:p14="http://schemas.microsoft.com/office/powerpoint/2010/main" val="21586742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C7682B-EDEE-C8B8-7A2D-2E090D57DAA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517CAA2-673F-0A80-9C33-75E33E26F80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499AE07-CACD-7E9F-37FA-90872C8BD516}"/>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2CCEEE00-B251-14AD-2296-776D9DD29A21}"/>
              </a:ext>
            </a:extLst>
          </p:cNvPr>
          <p:cNvSpPr>
            <a:spLocks noGrp="1"/>
          </p:cNvSpPr>
          <p:nvPr>
            <p:ph type="sldNum" sz="quarter" idx="5"/>
          </p:nvPr>
        </p:nvSpPr>
        <p:spPr/>
        <p:txBody>
          <a:bodyPr/>
          <a:lstStyle/>
          <a:p>
            <a:fld id="{5B43D19E-BFDB-4C92-8EDD-32EDDA8F41DF}" type="slidenum">
              <a:rPr lang="en-GB" smtClean="0"/>
              <a:pPr/>
              <a:t>65</a:t>
            </a:fld>
            <a:endParaRPr lang="en-GB" dirty="0"/>
          </a:p>
        </p:txBody>
      </p:sp>
    </p:spTree>
    <p:extLst>
      <p:ext uri="{BB962C8B-B14F-4D97-AF65-F5344CB8AC3E}">
        <p14:creationId xmlns:p14="http://schemas.microsoft.com/office/powerpoint/2010/main" val="35469718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84D5E8-3562-2184-5DE0-A3AE5662344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136073A-AD17-45E9-939A-C1963328671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74CF9A0-BAE6-2BD4-CBE3-3CF205E5094C}"/>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E2599CD3-65D2-3635-E9A8-5434A881758D}"/>
              </a:ext>
            </a:extLst>
          </p:cNvPr>
          <p:cNvSpPr>
            <a:spLocks noGrp="1"/>
          </p:cNvSpPr>
          <p:nvPr>
            <p:ph type="sldNum" sz="quarter" idx="5"/>
          </p:nvPr>
        </p:nvSpPr>
        <p:spPr/>
        <p:txBody>
          <a:bodyPr/>
          <a:lstStyle/>
          <a:p>
            <a:fld id="{5B43D19E-BFDB-4C92-8EDD-32EDDA8F41DF}" type="slidenum">
              <a:rPr lang="en-GB" smtClean="0"/>
              <a:pPr/>
              <a:t>66</a:t>
            </a:fld>
            <a:endParaRPr lang="en-GB" dirty="0"/>
          </a:p>
        </p:txBody>
      </p:sp>
    </p:spTree>
    <p:extLst>
      <p:ext uri="{BB962C8B-B14F-4D97-AF65-F5344CB8AC3E}">
        <p14:creationId xmlns:p14="http://schemas.microsoft.com/office/powerpoint/2010/main" val="174875042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673291-8C95-D1A0-C2D6-4AF8F460235A}"/>
            </a:ext>
          </a:extLst>
        </p:cNvPr>
        <p:cNvGrpSpPr/>
        <p:nvPr/>
      </p:nvGrpSpPr>
      <p:grpSpPr>
        <a:xfrm>
          <a:off x="0" y="0"/>
          <a:ext cx="0" cy="0"/>
          <a:chOff x="0" y="0"/>
          <a:chExt cx="0" cy="0"/>
        </a:xfrm>
      </p:grpSpPr>
      <p:sp>
        <p:nvSpPr>
          <p:cNvPr id="69634" name="Rectangle 2">
            <a:extLst>
              <a:ext uri="{FF2B5EF4-FFF2-40B4-BE49-F238E27FC236}">
                <a16:creationId xmlns:a16="http://schemas.microsoft.com/office/drawing/2014/main" id="{735D63D1-4764-E7DB-2D04-FA5593657DB8}"/>
              </a:ext>
            </a:extLst>
          </p:cNvPr>
          <p:cNvSpPr>
            <a:spLocks noGrp="1" noRot="1" noChangeAspect="1" noChangeArrowheads="1" noTextEdit="1"/>
          </p:cNvSpPr>
          <p:nvPr>
            <p:ph type="sldImg"/>
          </p:nvPr>
        </p:nvSpPr>
        <p:spPr>
          <a:xfrm>
            <a:off x="403225" y="681038"/>
            <a:ext cx="6034088" cy="3394075"/>
          </a:xfrm>
          <a:ln/>
        </p:spPr>
      </p:sp>
      <p:sp>
        <p:nvSpPr>
          <p:cNvPr id="69635" name="Rectangle 3">
            <a:extLst>
              <a:ext uri="{FF2B5EF4-FFF2-40B4-BE49-F238E27FC236}">
                <a16:creationId xmlns:a16="http://schemas.microsoft.com/office/drawing/2014/main" id="{B8AC22F9-5821-29D0-3D8D-16AA6D61946A}"/>
              </a:ext>
            </a:extLst>
          </p:cNvPr>
          <p:cNvSpPr>
            <a:spLocks noGrp="1" noChangeArrowheads="1"/>
          </p:cNvSpPr>
          <p:nvPr>
            <p:ph type="body" idx="1"/>
          </p:nvPr>
        </p:nvSpPr>
        <p:spPr>
          <a:xfrm>
            <a:off x="681735" y="4302203"/>
            <a:ext cx="5469685" cy="4074199"/>
          </a:xfrm>
          <a:noFill/>
          <a:ln/>
        </p:spPr>
        <p:txBody>
          <a:bodyPr/>
          <a:lstStyle/>
          <a:p>
            <a:pPr eaLnBrk="1" hangingPunct="1"/>
            <a:endParaRPr lang="en-GB" sz="1000" dirty="0"/>
          </a:p>
        </p:txBody>
      </p:sp>
    </p:spTree>
    <p:extLst>
      <p:ext uri="{BB962C8B-B14F-4D97-AF65-F5344CB8AC3E}">
        <p14:creationId xmlns:p14="http://schemas.microsoft.com/office/powerpoint/2010/main" val="24899427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A4EA93-59B2-8892-E96B-4DD92746281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EEE8B89-A400-D24E-D25F-7CDA9966F17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1F4036A-786F-6C69-2F95-5935018A5C4D}"/>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0A649376-7B0A-451D-6CDC-C8C0A342D5A2}"/>
              </a:ext>
            </a:extLst>
          </p:cNvPr>
          <p:cNvSpPr>
            <a:spLocks noGrp="1"/>
          </p:cNvSpPr>
          <p:nvPr>
            <p:ph type="sldNum" sz="quarter" idx="5"/>
          </p:nvPr>
        </p:nvSpPr>
        <p:spPr/>
        <p:txBody>
          <a:bodyPr/>
          <a:lstStyle/>
          <a:p>
            <a:fld id="{5B43D19E-BFDB-4C92-8EDD-32EDDA8F41DF}" type="slidenum">
              <a:rPr lang="en-GB" smtClean="0"/>
              <a:pPr/>
              <a:t>8</a:t>
            </a:fld>
            <a:endParaRPr lang="en-GB" dirty="0"/>
          </a:p>
        </p:txBody>
      </p:sp>
    </p:spTree>
    <p:extLst>
      <p:ext uri="{BB962C8B-B14F-4D97-AF65-F5344CB8AC3E}">
        <p14:creationId xmlns:p14="http://schemas.microsoft.com/office/powerpoint/2010/main" val="274523098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6797A1-351C-7F18-0A87-15BB1170789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1AECB6B-8092-6457-6CF2-FE244579A35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FC34D3E-D5B3-76A0-3D34-78CCA9A013F8}"/>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117DF682-03A9-66C5-419A-8F5E8CDD9470}"/>
              </a:ext>
            </a:extLst>
          </p:cNvPr>
          <p:cNvSpPr>
            <a:spLocks noGrp="1"/>
          </p:cNvSpPr>
          <p:nvPr>
            <p:ph type="sldNum" sz="quarter" idx="5"/>
          </p:nvPr>
        </p:nvSpPr>
        <p:spPr/>
        <p:txBody>
          <a:bodyPr/>
          <a:lstStyle/>
          <a:p>
            <a:fld id="{5B43D19E-BFDB-4C92-8EDD-32EDDA8F41DF}" type="slidenum">
              <a:rPr lang="en-GB" smtClean="0"/>
              <a:pPr/>
              <a:t>9</a:t>
            </a:fld>
            <a:endParaRPr lang="en-GB" dirty="0"/>
          </a:p>
        </p:txBody>
      </p:sp>
    </p:spTree>
    <p:extLst>
      <p:ext uri="{BB962C8B-B14F-4D97-AF65-F5344CB8AC3E}">
        <p14:creationId xmlns:p14="http://schemas.microsoft.com/office/powerpoint/2010/main" val="373858614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564E7F-A8AC-FC22-3277-DABAC6B4BA1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399A4B3-D33E-4404-CAFE-E2FCE118E98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5AA3E53-E7C8-FDD0-1A12-5CF46C3F0016}"/>
              </a:ext>
            </a:extLst>
          </p:cNvPr>
          <p:cNvSpPr>
            <a:spLocks noGrp="1"/>
          </p:cNvSpPr>
          <p:nvPr>
            <p:ph type="body" idx="1"/>
          </p:nvPr>
        </p:nvSpPr>
        <p:spPr/>
        <p:txBody>
          <a:bodyPr/>
          <a:lstStyle/>
          <a:p>
            <a:endParaRPr lang="en-IN" dirty="0"/>
          </a:p>
        </p:txBody>
      </p:sp>
      <p:sp>
        <p:nvSpPr>
          <p:cNvPr id="4" name="Slide Number Placeholder 3">
            <a:extLst>
              <a:ext uri="{FF2B5EF4-FFF2-40B4-BE49-F238E27FC236}">
                <a16:creationId xmlns:a16="http://schemas.microsoft.com/office/drawing/2014/main" id="{7BDAE5AE-D920-4234-EE21-0A2A94A498C3}"/>
              </a:ext>
            </a:extLst>
          </p:cNvPr>
          <p:cNvSpPr>
            <a:spLocks noGrp="1"/>
          </p:cNvSpPr>
          <p:nvPr>
            <p:ph type="sldNum" sz="quarter" idx="5"/>
          </p:nvPr>
        </p:nvSpPr>
        <p:spPr/>
        <p:txBody>
          <a:bodyPr/>
          <a:lstStyle/>
          <a:p>
            <a:fld id="{5B43D19E-BFDB-4C92-8EDD-32EDDA8F41DF}" type="slidenum">
              <a:rPr lang="en-GB" smtClean="0"/>
              <a:pPr/>
              <a:t>10</a:t>
            </a:fld>
            <a:endParaRPr lang="en-GB" dirty="0"/>
          </a:p>
        </p:txBody>
      </p:sp>
    </p:spTree>
    <p:extLst>
      <p:ext uri="{BB962C8B-B14F-4D97-AF65-F5344CB8AC3E}">
        <p14:creationId xmlns:p14="http://schemas.microsoft.com/office/powerpoint/2010/main" val="64121791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4.jpeg"/><Relationship Id="rId4" Type="http://schemas.openxmlformats.org/officeDocument/2006/relationships/image" Target="../media/image13.jp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3" name="Picture 2" descr="A blurry image of a rainbow&#10;&#10;Description automatically generated">
            <a:extLst>
              <a:ext uri="{FF2B5EF4-FFF2-40B4-BE49-F238E27FC236}">
                <a16:creationId xmlns:a16="http://schemas.microsoft.com/office/drawing/2014/main" id="{317BE7A3-A673-B58A-8BE4-D36A0E590D33}"/>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grpSp>
        <p:nvGrpSpPr>
          <p:cNvPr id="5" name="Group 4">
            <a:extLst>
              <a:ext uri="{FF2B5EF4-FFF2-40B4-BE49-F238E27FC236}">
                <a16:creationId xmlns:a16="http://schemas.microsoft.com/office/drawing/2014/main" id="{3D8D2553-DCAF-2D9D-2138-FE4E794B7FFA}"/>
              </a:ext>
            </a:extLst>
          </p:cNvPr>
          <p:cNvGrpSpPr/>
          <p:nvPr userDrawn="1"/>
        </p:nvGrpSpPr>
        <p:grpSpPr>
          <a:xfrm>
            <a:off x="485775" y="6164633"/>
            <a:ext cx="4940935" cy="318770"/>
            <a:chOff x="485775" y="6164633"/>
            <a:chExt cx="4940935" cy="318770"/>
          </a:xfrm>
        </p:grpSpPr>
        <p:sp>
          <p:nvSpPr>
            <p:cNvPr id="297" name="Freeform 296">
              <a:extLst>
                <a:ext uri="{FF2B5EF4-FFF2-40B4-BE49-F238E27FC236}">
                  <a16:creationId xmlns:a16="http://schemas.microsoft.com/office/drawing/2014/main" id="{AD4E5D8B-12B4-19F3-17D4-D12BF368FC85}"/>
                </a:ext>
              </a:extLst>
            </p:cNvPr>
            <p:cNvSpPr/>
            <p:nvPr/>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98" name="Freeform 297">
              <a:extLst>
                <a:ext uri="{FF2B5EF4-FFF2-40B4-BE49-F238E27FC236}">
                  <a16:creationId xmlns:a16="http://schemas.microsoft.com/office/drawing/2014/main" id="{219789D6-6B07-F2E6-06BE-8CA9DC83E385}"/>
                </a:ext>
              </a:extLst>
            </p:cNvPr>
            <p:cNvSpPr/>
            <p:nvPr/>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9767D4D9-A47B-4020-6B9B-87B081166C85}"/>
              </a:ext>
            </a:extLst>
          </p:cNvPr>
          <p:cNvGrpSpPr/>
          <p:nvPr userDrawn="1"/>
        </p:nvGrpSpPr>
        <p:grpSpPr>
          <a:xfrm>
            <a:off x="485774" y="1291008"/>
            <a:ext cx="5706110" cy="4360545"/>
            <a:chOff x="485774" y="1291008"/>
            <a:chExt cx="5706110" cy="4360545"/>
          </a:xfrm>
        </p:grpSpPr>
        <p:sp>
          <p:nvSpPr>
            <p:cNvPr id="299" name="Freeform 298">
              <a:extLst>
                <a:ext uri="{FF2B5EF4-FFF2-40B4-BE49-F238E27FC236}">
                  <a16:creationId xmlns:a16="http://schemas.microsoft.com/office/drawing/2014/main" id="{70589FC3-4491-BD75-2C16-660DF0B71BBC}"/>
                </a:ext>
              </a:extLst>
            </p:cNvPr>
            <p:cNvSpPr/>
            <p:nvPr/>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93" name="Freeform 292">
              <a:extLst>
                <a:ext uri="{FF2B5EF4-FFF2-40B4-BE49-F238E27FC236}">
                  <a16:creationId xmlns:a16="http://schemas.microsoft.com/office/drawing/2014/main" id="{B00DB918-F11D-F855-5478-ECB25A1AC3D1}"/>
                </a:ext>
              </a:extLst>
            </p:cNvPr>
            <p:cNvSpPr/>
            <p:nvPr/>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grpSp>
      <p:sp>
        <p:nvSpPr>
          <p:cNvPr id="274" name="Subtitle 2">
            <a:extLst>
              <a:ext uri="{FF2B5EF4-FFF2-40B4-BE49-F238E27FC236}">
                <a16:creationId xmlns:a16="http://schemas.microsoft.com/office/drawing/2014/main" id="{74103396-CF0A-A808-BF1B-463C3EF7376E}"/>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sz="1600">
                <a:latin typeface="EYInterstate" panose="02000503020000020004"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75" name="Title 4">
            <a:extLst>
              <a:ext uri="{FF2B5EF4-FFF2-40B4-BE49-F238E27FC236}">
                <a16:creationId xmlns:a16="http://schemas.microsoft.com/office/drawing/2014/main" id="{B57CD4DB-AED0-4F7E-41BA-02CA96598AEC}"/>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289" name="Text Placeholder 288">
            <a:extLst>
              <a:ext uri="{FF2B5EF4-FFF2-40B4-BE49-F238E27FC236}">
                <a16:creationId xmlns:a16="http://schemas.microsoft.com/office/drawing/2014/main" id="{31D45A6D-135C-8C27-4F13-A3BC79AB3ED3}"/>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10" name="Group 309">
            <a:extLst>
              <a:ext uri="{FF2B5EF4-FFF2-40B4-BE49-F238E27FC236}">
                <a16:creationId xmlns:a16="http://schemas.microsoft.com/office/drawing/2014/main" id="{CE838069-3AB1-D532-FB66-FDAEA51877B1}"/>
              </a:ext>
            </a:extLst>
          </p:cNvPr>
          <p:cNvGrpSpPr/>
          <p:nvPr userDrawn="1"/>
        </p:nvGrpSpPr>
        <p:grpSpPr bwMode="black">
          <a:xfrm>
            <a:off x="10563224" y="5167683"/>
            <a:ext cx="1219200" cy="1284606"/>
            <a:chOff x="10563224" y="5158158"/>
            <a:chExt cx="1219200" cy="1284606"/>
          </a:xfrm>
        </p:grpSpPr>
        <p:sp>
          <p:nvSpPr>
            <p:cNvPr id="311" name="Freeform 310">
              <a:extLst>
                <a:ext uri="{FF2B5EF4-FFF2-40B4-BE49-F238E27FC236}">
                  <a16:creationId xmlns:a16="http://schemas.microsoft.com/office/drawing/2014/main" id="{E6AE5B0D-79EC-EE9E-636A-1E7D4A6A240A}"/>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312" name="Freeform 311">
              <a:extLst>
                <a:ext uri="{FF2B5EF4-FFF2-40B4-BE49-F238E27FC236}">
                  <a16:creationId xmlns:a16="http://schemas.microsoft.com/office/drawing/2014/main" id="{8B00C66D-FD9B-3996-472E-1CEF16690026}"/>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4289078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Title Slide Frame 5">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CF5E0C7-6CC4-C4E1-946D-4BAC78CCDAE4}"/>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92E27567-DFCD-709F-AF40-B7A340ECC0FE}"/>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AAC690EE-1BB8-29C6-B9D8-2BD7B4AE0781}"/>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32FF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120734880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pic>
        <p:nvPicPr>
          <p:cNvPr id="6" name="Picture 5" descr="A colorful circle on a black background&#10;&#10;Description automatically generated">
            <a:extLst>
              <a:ext uri="{FF2B5EF4-FFF2-40B4-BE49-F238E27FC236}">
                <a16:creationId xmlns:a16="http://schemas.microsoft.com/office/drawing/2014/main" id="{C39DD3F9-9341-288C-0536-DED981D0E40F}"/>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411287"/>
            <a:ext cx="11218863" cy="4638675"/>
          </a:xfrm>
        </p:spPr>
        <p:txBody>
          <a:bodyPr/>
          <a:lstStyle>
            <a:lvl1pPr marL="0" indent="0">
              <a:lnSpc>
                <a:spcPct val="85000"/>
              </a:lnSpc>
              <a:buNone/>
              <a:defRPr sz="8000" b="1">
                <a:solidFill>
                  <a:schemeClr val="bg1"/>
                </a:solidFill>
                <a:latin typeface="EYInterstate" panose="02000503020000020004" pitchFamily="2"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2" name="Group 4">
            <a:extLst>
              <a:ext uri="{FF2B5EF4-FFF2-40B4-BE49-F238E27FC236}">
                <a16:creationId xmlns:a16="http://schemas.microsoft.com/office/drawing/2014/main" id="{3B4F24C9-6FDE-9739-E0D9-0D2035BCBFB0}"/>
              </a:ext>
            </a:extLst>
          </p:cNvPr>
          <p:cNvGrpSpPr>
            <a:grpSpLocks noChangeAspect="1"/>
          </p:cNvGrpSpPr>
          <p:nvPr userDrawn="1"/>
        </p:nvGrpSpPr>
        <p:grpSpPr bwMode="black">
          <a:xfrm>
            <a:off x="11369256" y="6276977"/>
            <a:ext cx="346158" cy="355219"/>
            <a:chOff x="7110" y="4004"/>
            <a:chExt cx="191" cy="196"/>
          </a:xfrm>
        </p:grpSpPr>
        <p:sp>
          <p:nvSpPr>
            <p:cNvPr id="3" name="Freeform 5">
              <a:extLst>
                <a:ext uri="{FF2B5EF4-FFF2-40B4-BE49-F238E27FC236}">
                  <a16:creationId xmlns:a16="http://schemas.microsoft.com/office/drawing/2014/main" id="{575AE567-8B3A-F03C-E929-C8E69C4CEBDE}"/>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4" name="Freeform 6">
              <a:extLst>
                <a:ext uri="{FF2B5EF4-FFF2-40B4-BE49-F238E27FC236}">
                  <a16:creationId xmlns:a16="http://schemas.microsoft.com/office/drawing/2014/main" id="{2DF9A69D-54F9-3C81-D40C-B99847EB53C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7">
              <a:extLst>
                <a:ext uri="{FF2B5EF4-FFF2-40B4-BE49-F238E27FC236}">
                  <a16:creationId xmlns:a16="http://schemas.microsoft.com/office/drawing/2014/main" id="{B589F25F-2008-9C37-2BEE-9A11F8CEDCF1}"/>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88692912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Key Statement 2">
    <p:spTree>
      <p:nvGrpSpPr>
        <p:cNvPr id="1" name=""/>
        <p:cNvGrpSpPr/>
        <p:nvPr/>
      </p:nvGrpSpPr>
      <p:grpSpPr>
        <a:xfrm>
          <a:off x="0" y="0"/>
          <a:ext cx="0" cy="0"/>
          <a:chOff x="0" y="0"/>
          <a:chExt cx="0" cy="0"/>
        </a:xfrm>
      </p:grpSpPr>
      <p:pic>
        <p:nvPicPr>
          <p:cNvPr id="8" name="Picture 7" descr="A blurry image of a colorful light&#10;&#10;Description automatically generated">
            <a:extLst>
              <a:ext uri="{FF2B5EF4-FFF2-40B4-BE49-F238E27FC236}">
                <a16:creationId xmlns:a16="http://schemas.microsoft.com/office/drawing/2014/main" id="{BFF9BC5C-A44C-B902-3ACE-C29AC4CE3E4C}"/>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411287"/>
            <a:ext cx="11218863" cy="4638675"/>
          </a:xfrm>
        </p:spPr>
        <p:txBody>
          <a:bodyPr/>
          <a:lstStyle>
            <a:lvl1pPr marL="0" indent="0">
              <a:lnSpc>
                <a:spcPct val="85000"/>
              </a:lnSpc>
              <a:buNone/>
              <a:defRPr sz="8000" b="1">
                <a:solidFill>
                  <a:schemeClr val="bg1"/>
                </a:solidFill>
                <a:latin typeface="EYInterstate" panose="02000503020000020004" pitchFamily="2"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2" name="Group 4">
            <a:extLst>
              <a:ext uri="{FF2B5EF4-FFF2-40B4-BE49-F238E27FC236}">
                <a16:creationId xmlns:a16="http://schemas.microsoft.com/office/drawing/2014/main" id="{C0776F60-36F7-BEE7-5C02-3D7C9165A77D}"/>
              </a:ext>
            </a:extLst>
          </p:cNvPr>
          <p:cNvGrpSpPr>
            <a:grpSpLocks noChangeAspect="1"/>
          </p:cNvGrpSpPr>
          <p:nvPr userDrawn="1"/>
        </p:nvGrpSpPr>
        <p:grpSpPr bwMode="black">
          <a:xfrm>
            <a:off x="11369256" y="6276977"/>
            <a:ext cx="346158" cy="355219"/>
            <a:chOff x="7110" y="4004"/>
            <a:chExt cx="191" cy="196"/>
          </a:xfrm>
        </p:grpSpPr>
        <p:sp>
          <p:nvSpPr>
            <p:cNvPr id="3" name="Freeform 5">
              <a:extLst>
                <a:ext uri="{FF2B5EF4-FFF2-40B4-BE49-F238E27FC236}">
                  <a16:creationId xmlns:a16="http://schemas.microsoft.com/office/drawing/2014/main" id="{4B80A1EF-932F-9033-0D72-F555A71A8B20}"/>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4" name="Freeform 6">
              <a:extLst>
                <a:ext uri="{FF2B5EF4-FFF2-40B4-BE49-F238E27FC236}">
                  <a16:creationId xmlns:a16="http://schemas.microsoft.com/office/drawing/2014/main" id="{2632DECE-0261-63ED-A522-D1E1A36971AF}"/>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7">
              <a:extLst>
                <a:ext uri="{FF2B5EF4-FFF2-40B4-BE49-F238E27FC236}">
                  <a16:creationId xmlns:a16="http://schemas.microsoft.com/office/drawing/2014/main" id="{A9A0B757-AB57-4A22-BDB1-077AA9FCE2FE}"/>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69986666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7" name="Background" descr="A bright light in the dark&#10;&#10;Description automatically generated">
            <a:extLst>
              <a:ext uri="{FF2B5EF4-FFF2-40B4-BE49-F238E27FC236}">
                <a16:creationId xmlns:a16="http://schemas.microsoft.com/office/drawing/2014/main" id="{5F256B5A-CD2F-22D8-BCA6-4AECB7080F4A}"/>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a:extLst>
              <a:ext uri="{FF2B5EF4-FFF2-40B4-BE49-F238E27FC236}">
                <a16:creationId xmlns:a16="http://schemas.microsoft.com/office/drawing/2014/main" id="{E49EC5F5-14E0-4B05-29E6-E9A059AA1002}"/>
              </a:ext>
            </a:extLst>
          </p:cNvPr>
          <p:cNvSpPr>
            <a:spLocks noGrp="1"/>
          </p:cNvSpPr>
          <p:nvPr>
            <p:ph type="title"/>
          </p:nvPr>
        </p:nvSpPr>
        <p:spPr/>
        <p:txBody>
          <a:bodyPr/>
          <a:lstStyle/>
          <a:p>
            <a:r>
              <a:rPr lang="en-GB" dirty="0"/>
              <a:t>Click to edit Master title style</a:t>
            </a:r>
            <a:endParaRPr lang="en-US" dirty="0"/>
          </a:p>
        </p:txBody>
      </p:sp>
      <p:sp>
        <p:nvSpPr>
          <p:cNvPr id="14" name="Content Placeholder">
            <a:extLst>
              <a:ext uri="{FF2B5EF4-FFF2-40B4-BE49-F238E27FC236}">
                <a16:creationId xmlns:a16="http://schemas.microsoft.com/office/drawing/2014/main" id="{A5EED3AD-188C-E954-617B-9CB9E1BA8A14}"/>
              </a:ext>
            </a:extLst>
          </p:cNvPr>
          <p:cNvSpPr>
            <a:spLocks noGrp="1"/>
          </p:cNvSpPr>
          <p:nvPr>
            <p:ph sz="quarter" idx="16"/>
          </p:nvPr>
        </p:nvSpPr>
        <p:spPr>
          <a:xfrm>
            <a:off x="485521" y="1411287"/>
            <a:ext cx="11224800" cy="46386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3" name="Straight Connector 2">
            <a:extLst>
              <a:ext uri="{FF2B5EF4-FFF2-40B4-BE49-F238E27FC236}">
                <a16:creationId xmlns:a16="http://schemas.microsoft.com/office/drawing/2014/main" id="{02449C0B-6817-4C56-22B0-0E44251E3737}"/>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8" name="Group 4">
            <a:extLst>
              <a:ext uri="{FF2B5EF4-FFF2-40B4-BE49-F238E27FC236}">
                <a16:creationId xmlns:a16="http://schemas.microsoft.com/office/drawing/2014/main" id="{F54DFB40-18F1-98C7-33D7-B12C0BB27CF8}"/>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6874C3F8-AB6B-A8D1-F34F-FB841070226C}"/>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83BC9603-8194-4F01-2AAC-F92DC5EC250A}"/>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82011875-760D-1718-6CB8-DCAE6344A302}"/>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17365545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Background" descr="A bright light in the dark&#10;&#10;Description automatically generated">
            <a:extLst>
              <a:ext uri="{FF2B5EF4-FFF2-40B4-BE49-F238E27FC236}">
                <a16:creationId xmlns:a16="http://schemas.microsoft.com/office/drawing/2014/main" id="{1C250E5E-B34F-A92C-0A95-FBB4696E72A3}"/>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138AE523-7B3C-8783-DFC0-18E1AA2D887A}"/>
              </a:ext>
            </a:extLst>
          </p:cNvPr>
          <p:cNvSpPr>
            <a:spLocks noGrp="1"/>
          </p:cNvSpPr>
          <p:nvPr>
            <p:ph type="title"/>
          </p:nvPr>
        </p:nvSpPr>
        <p:spPr/>
        <p:txBody>
          <a:bodyPr/>
          <a:lstStyle/>
          <a:p>
            <a:r>
              <a:rPr lang="en-GB"/>
              <a:t>Click to edit Master title style</a:t>
            </a:r>
            <a:endParaRPr lang="en-US"/>
          </a:p>
        </p:txBody>
      </p:sp>
      <p:cxnSp>
        <p:nvCxnSpPr>
          <p:cNvPr id="7" name="Straight Connector 6">
            <a:extLst>
              <a:ext uri="{FF2B5EF4-FFF2-40B4-BE49-F238E27FC236}">
                <a16:creationId xmlns:a16="http://schemas.microsoft.com/office/drawing/2014/main" id="{C901729F-30F9-D990-458C-31EB1B997664}"/>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8" name="Group 4">
            <a:extLst>
              <a:ext uri="{FF2B5EF4-FFF2-40B4-BE49-F238E27FC236}">
                <a16:creationId xmlns:a16="http://schemas.microsoft.com/office/drawing/2014/main" id="{D6CC83C2-FC32-E4FC-9E8D-79FB8D31CB7A}"/>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1AD3D10D-D061-E06E-A46E-A09F4DC143FC}"/>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D9FE5282-13CC-9C23-35BE-922487CB45C9}"/>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3161CD0A-7D73-300C-F3D1-4F063BB51678}"/>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83696805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pic>
        <p:nvPicPr>
          <p:cNvPr id="7" name="Background" descr="A blurry image of a person&#10;&#10;Description automatically generated">
            <a:extLst>
              <a:ext uri="{FF2B5EF4-FFF2-40B4-BE49-F238E27FC236}">
                <a16:creationId xmlns:a16="http://schemas.microsoft.com/office/drawing/2014/main" id="{03E24F44-032B-3464-5D75-19DDC0F53B43}"/>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5523" y="341769"/>
            <a:ext cx="11224347" cy="494844"/>
          </a:xfrm>
        </p:spPr>
        <p:txBody>
          <a:bodyPr/>
          <a:lstStyle/>
          <a:p>
            <a:r>
              <a:rPr lang="en-GB"/>
              <a:t>Click to edit Master title style</a:t>
            </a:r>
            <a:endParaRPr lang="en-US"/>
          </a:p>
        </p:txBody>
      </p:sp>
      <p:sp>
        <p:nvSpPr>
          <p:cNvPr id="14" name="Content Placeholder 1">
            <a:extLst>
              <a:ext uri="{FF2B5EF4-FFF2-40B4-BE49-F238E27FC236}">
                <a16:creationId xmlns:a16="http://schemas.microsoft.com/office/drawing/2014/main" id="{A5EED3AD-188C-E954-617B-9CB9E1BA8A14}"/>
              </a:ext>
            </a:extLst>
          </p:cNvPr>
          <p:cNvSpPr>
            <a:spLocks noGrp="1"/>
          </p:cNvSpPr>
          <p:nvPr>
            <p:ph sz="quarter" idx="16"/>
          </p:nvPr>
        </p:nvSpPr>
        <p:spPr>
          <a:xfrm>
            <a:off x="485520" y="1411287"/>
            <a:ext cx="5356800" cy="46386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5" name="Content Placeholder 2">
            <a:extLst>
              <a:ext uri="{FF2B5EF4-FFF2-40B4-BE49-F238E27FC236}">
                <a16:creationId xmlns:a16="http://schemas.microsoft.com/office/drawing/2014/main" id="{C87884BD-C538-2E4C-E4FE-1C5F73563883}"/>
              </a:ext>
            </a:extLst>
          </p:cNvPr>
          <p:cNvSpPr>
            <a:spLocks noGrp="1"/>
          </p:cNvSpPr>
          <p:nvPr>
            <p:ph sz="quarter" idx="15"/>
          </p:nvPr>
        </p:nvSpPr>
        <p:spPr>
          <a:xfrm>
            <a:off x="6353069" y="1411287"/>
            <a:ext cx="5356800" cy="46386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3" name="Straight Connector 2">
            <a:extLst>
              <a:ext uri="{FF2B5EF4-FFF2-40B4-BE49-F238E27FC236}">
                <a16:creationId xmlns:a16="http://schemas.microsoft.com/office/drawing/2014/main" id="{84306718-9725-46A6-39C4-3D879B2CB97C}"/>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8" name="Group 4">
            <a:extLst>
              <a:ext uri="{FF2B5EF4-FFF2-40B4-BE49-F238E27FC236}">
                <a16:creationId xmlns:a16="http://schemas.microsoft.com/office/drawing/2014/main" id="{EA0BE154-0C21-B47C-036F-3620B1CA3090}"/>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A3C8CEC0-3D49-903D-CB56-A6E501716C59}"/>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F5277EC1-8E51-3C42-EB29-7DF3DC3D7652}"/>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BB3C6F3A-5050-A410-4E97-765A3A049AEB}"/>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38641477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pic>
        <p:nvPicPr>
          <p:cNvPr id="8" name="Background" descr="A blurry image of a rainbow&#10;&#10;Description automatically generated">
            <a:extLst>
              <a:ext uri="{FF2B5EF4-FFF2-40B4-BE49-F238E27FC236}">
                <a16:creationId xmlns:a16="http://schemas.microsoft.com/office/drawing/2014/main" id="{C8A72503-3211-91E9-C26C-10F6897B69C4}"/>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1"/>
            <a:ext cx="12193200" cy="6861600"/>
          </a:xfrm>
          <a:prstGeom prst="rect">
            <a:avLst/>
          </a:prstGeom>
        </p:spPr>
      </p:pic>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2" y="1411287"/>
            <a:ext cx="3570017"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4312686" y="1411287"/>
            <a:ext cx="3570017"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8139851" y="1411287"/>
            <a:ext cx="3570017"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p:txBody>
          <a:bodyPr/>
          <a:lstStyle/>
          <a:p>
            <a:r>
              <a:rPr lang="en-GB"/>
              <a:t>Click to edit Master title style</a:t>
            </a:r>
            <a:endParaRPr lang="en-US"/>
          </a:p>
        </p:txBody>
      </p:sp>
      <p:cxnSp>
        <p:nvCxnSpPr>
          <p:cNvPr id="2" name="Straight Connector 1">
            <a:extLst>
              <a:ext uri="{FF2B5EF4-FFF2-40B4-BE49-F238E27FC236}">
                <a16:creationId xmlns:a16="http://schemas.microsoft.com/office/drawing/2014/main" id="{18DFB1CC-C3A1-32B5-E360-CC8DEAAD1E6A}"/>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9" name="Group 4">
            <a:extLst>
              <a:ext uri="{FF2B5EF4-FFF2-40B4-BE49-F238E27FC236}">
                <a16:creationId xmlns:a16="http://schemas.microsoft.com/office/drawing/2014/main" id="{6F88501D-E176-C83F-2112-2054F83F9160}"/>
              </a:ext>
            </a:extLst>
          </p:cNvPr>
          <p:cNvGrpSpPr>
            <a:grpSpLocks noChangeAspect="1"/>
          </p:cNvGrpSpPr>
          <p:nvPr userDrawn="1"/>
        </p:nvGrpSpPr>
        <p:grpSpPr bwMode="black">
          <a:xfrm>
            <a:off x="11369256" y="6276977"/>
            <a:ext cx="346158" cy="355219"/>
            <a:chOff x="7110" y="4004"/>
            <a:chExt cx="191" cy="196"/>
          </a:xfrm>
        </p:grpSpPr>
        <p:sp>
          <p:nvSpPr>
            <p:cNvPr id="10" name="Freeform 5">
              <a:extLst>
                <a:ext uri="{FF2B5EF4-FFF2-40B4-BE49-F238E27FC236}">
                  <a16:creationId xmlns:a16="http://schemas.microsoft.com/office/drawing/2014/main" id="{6BA4D0ED-B5BC-3F09-E0E8-2507D005F8C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6">
              <a:extLst>
                <a:ext uri="{FF2B5EF4-FFF2-40B4-BE49-F238E27FC236}">
                  <a16:creationId xmlns:a16="http://schemas.microsoft.com/office/drawing/2014/main" id="{D74E9CD3-0F27-408C-CEAC-DC90B395FB44}"/>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4" name="Freeform 7">
              <a:extLst>
                <a:ext uri="{FF2B5EF4-FFF2-40B4-BE49-F238E27FC236}">
                  <a16:creationId xmlns:a16="http://schemas.microsoft.com/office/drawing/2014/main" id="{0AF270D3-F363-6895-D9DF-D6A48245E6E0}"/>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67161240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Four Content">
    <p:spTree>
      <p:nvGrpSpPr>
        <p:cNvPr id="1" name=""/>
        <p:cNvGrpSpPr/>
        <p:nvPr/>
      </p:nvGrpSpPr>
      <p:grpSpPr>
        <a:xfrm>
          <a:off x="0" y="0"/>
          <a:ext cx="0" cy="0"/>
          <a:chOff x="0" y="0"/>
          <a:chExt cx="0" cy="0"/>
        </a:xfrm>
      </p:grpSpPr>
      <p:pic>
        <p:nvPicPr>
          <p:cNvPr id="8" name="Background" descr="A blurry image of a rainbow&#10;&#10;Description automatically generated">
            <a:extLst>
              <a:ext uri="{FF2B5EF4-FFF2-40B4-BE49-F238E27FC236}">
                <a16:creationId xmlns:a16="http://schemas.microsoft.com/office/drawing/2014/main" id="{BABAD55E-D2C4-87C1-5381-0EF5DD49573A}"/>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1"/>
            <a:ext cx="12193200" cy="6861600"/>
          </a:xfrm>
          <a:prstGeom prst="rect">
            <a:avLst/>
          </a:prstGeom>
        </p:spPr>
      </p:pic>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3"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3377372"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6269221"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sp>
        <p:nvSpPr>
          <p:cNvPr id="15" name="Content Placeholder 3">
            <a:extLst>
              <a:ext uri="{FF2B5EF4-FFF2-40B4-BE49-F238E27FC236}">
                <a16:creationId xmlns:a16="http://schemas.microsoft.com/office/drawing/2014/main" id="{3A89EC53-4B4E-25EA-86D3-0A198384FA8D}"/>
              </a:ext>
            </a:extLst>
          </p:cNvPr>
          <p:cNvSpPr>
            <a:spLocks noGrp="1"/>
          </p:cNvSpPr>
          <p:nvPr>
            <p:ph idx="15"/>
          </p:nvPr>
        </p:nvSpPr>
        <p:spPr>
          <a:xfrm>
            <a:off x="9161070"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2" name="Straight Connector 1">
            <a:extLst>
              <a:ext uri="{FF2B5EF4-FFF2-40B4-BE49-F238E27FC236}">
                <a16:creationId xmlns:a16="http://schemas.microsoft.com/office/drawing/2014/main" id="{A44FEE5C-5E65-E04A-88F0-B916BFFCE517}"/>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9" name="Group 4">
            <a:extLst>
              <a:ext uri="{FF2B5EF4-FFF2-40B4-BE49-F238E27FC236}">
                <a16:creationId xmlns:a16="http://schemas.microsoft.com/office/drawing/2014/main" id="{712E83CB-19A1-1C3E-37E1-9370A6EA1F19}"/>
              </a:ext>
            </a:extLst>
          </p:cNvPr>
          <p:cNvGrpSpPr>
            <a:grpSpLocks noChangeAspect="1"/>
          </p:cNvGrpSpPr>
          <p:nvPr userDrawn="1"/>
        </p:nvGrpSpPr>
        <p:grpSpPr bwMode="black">
          <a:xfrm>
            <a:off x="11369256" y="6276977"/>
            <a:ext cx="346158" cy="355219"/>
            <a:chOff x="7110" y="4004"/>
            <a:chExt cx="191" cy="196"/>
          </a:xfrm>
        </p:grpSpPr>
        <p:sp>
          <p:nvSpPr>
            <p:cNvPr id="10" name="Freeform 5">
              <a:extLst>
                <a:ext uri="{FF2B5EF4-FFF2-40B4-BE49-F238E27FC236}">
                  <a16:creationId xmlns:a16="http://schemas.microsoft.com/office/drawing/2014/main" id="{1875F660-5F60-6D91-E3F7-C376F33B4144}"/>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6">
              <a:extLst>
                <a:ext uri="{FF2B5EF4-FFF2-40B4-BE49-F238E27FC236}">
                  <a16:creationId xmlns:a16="http://schemas.microsoft.com/office/drawing/2014/main" id="{AB86E36C-8D2F-6A3A-B0F6-200B3AFF8798}"/>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4" name="Freeform 7">
              <a:extLst>
                <a:ext uri="{FF2B5EF4-FFF2-40B4-BE49-F238E27FC236}">
                  <a16:creationId xmlns:a16="http://schemas.microsoft.com/office/drawing/2014/main" id="{AB079004-1473-8FC1-8E41-8AB0BFBA0243}"/>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416290294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Eight Content">
    <p:spTree>
      <p:nvGrpSpPr>
        <p:cNvPr id="1" name=""/>
        <p:cNvGrpSpPr/>
        <p:nvPr/>
      </p:nvGrpSpPr>
      <p:grpSpPr>
        <a:xfrm>
          <a:off x="0" y="0"/>
          <a:ext cx="0" cy="0"/>
          <a:chOff x="0" y="0"/>
          <a:chExt cx="0" cy="0"/>
        </a:xfrm>
      </p:grpSpPr>
      <p:pic>
        <p:nvPicPr>
          <p:cNvPr id="9" name="Background" descr="A blurry image of a rainbow&#10;&#10;Description automatically generated">
            <a:extLst>
              <a:ext uri="{FF2B5EF4-FFF2-40B4-BE49-F238E27FC236}">
                <a16:creationId xmlns:a16="http://schemas.microsoft.com/office/drawing/2014/main" id="{1B9B8BB3-64B8-187B-1479-DE641CFDB5B8}"/>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flipH="1" flipV="1">
            <a:off x="0" y="-1"/>
            <a:ext cx="12193200" cy="6861600"/>
          </a:xfrm>
          <a:prstGeom prst="rect">
            <a:avLst/>
          </a:prstGeom>
        </p:spPr>
      </p:pic>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3"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3377372"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6269221"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a:xfrm>
            <a:off x="485523" y="341768"/>
            <a:ext cx="11224347" cy="494845"/>
          </a:xfrm>
        </p:spPr>
        <p:txBody>
          <a:bodyPr/>
          <a:lstStyle/>
          <a:p>
            <a:r>
              <a:rPr lang="en-GB" dirty="0"/>
              <a:t>Click to edit Master title style</a:t>
            </a:r>
            <a:endParaRPr lang="en-US" dirty="0"/>
          </a:p>
        </p:txBody>
      </p:sp>
      <p:sp>
        <p:nvSpPr>
          <p:cNvPr id="15" name="Content Placeholder 3">
            <a:extLst>
              <a:ext uri="{FF2B5EF4-FFF2-40B4-BE49-F238E27FC236}">
                <a16:creationId xmlns:a16="http://schemas.microsoft.com/office/drawing/2014/main" id="{3A89EC53-4B4E-25EA-86D3-0A198384FA8D}"/>
              </a:ext>
            </a:extLst>
          </p:cNvPr>
          <p:cNvSpPr>
            <a:spLocks noGrp="1"/>
          </p:cNvSpPr>
          <p:nvPr>
            <p:ph idx="15"/>
          </p:nvPr>
        </p:nvSpPr>
        <p:spPr>
          <a:xfrm>
            <a:off x="9161070"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2" name="Content Placeholder 1">
            <a:extLst>
              <a:ext uri="{FF2B5EF4-FFF2-40B4-BE49-F238E27FC236}">
                <a16:creationId xmlns:a16="http://schemas.microsoft.com/office/drawing/2014/main" id="{A0091EC5-9CD6-B52C-F192-1D28C197D5EB}"/>
              </a:ext>
            </a:extLst>
          </p:cNvPr>
          <p:cNvSpPr>
            <a:spLocks noGrp="1"/>
          </p:cNvSpPr>
          <p:nvPr>
            <p:ph idx="16"/>
          </p:nvPr>
        </p:nvSpPr>
        <p:spPr>
          <a:xfrm>
            <a:off x="485523"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6" name="Content Placeholder 2">
            <a:extLst>
              <a:ext uri="{FF2B5EF4-FFF2-40B4-BE49-F238E27FC236}">
                <a16:creationId xmlns:a16="http://schemas.microsoft.com/office/drawing/2014/main" id="{BF5F74F9-864E-3DD7-6291-763A9D830F2E}"/>
              </a:ext>
            </a:extLst>
          </p:cNvPr>
          <p:cNvSpPr>
            <a:spLocks noGrp="1"/>
          </p:cNvSpPr>
          <p:nvPr>
            <p:ph idx="17"/>
          </p:nvPr>
        </p:nvSpPr>
        <p:spPr>
          <a:xfrm>
            <a:off x="3377373"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7" name="Content Placeholder 3">
            <a:extLst>
              <a:ext uri="{FF2B5EF4-FFF2-40B4-BE49-F238E27FC236}">
                <a16:creationId xmlns:a16="http://schemas.microsoft.com/office/drawing/2014/main" id="{4EC6B6C9-6D62-F36C-8404-9E032EF106E3}"/>
              </a:ext>
            </a:extLst>
          </p:cNvPr>
          <p:cNvSpPr>
            <a:spLocks noGrp="1"/>
          </p:cNvSpPr>
          <p:nvPr>
            <p:ph idx="18"/>
          </p:nvPr>
        </p:nvSpPr>
        <p:spPr>
          <a:xfrm>
            <a:off x="6269221"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8" name="Content Placeholder 3">
            <a:extLst>
              <a:ext uri="{FF2B5EF4-FFF2-40B4-BE49-F238E27FC236}">
                <a16:creationId xmlns:a16="http://schemas.microsoft.com/office/drawing/2014/main" id="{D7F9E8A1-A5A0-CC6C-3FD8-D24AC966E14B}"/>
              </a:ext>
            </a:extLst>
          </p:cNvPr>
          <p:cNvSpPr>
            <a:spLocks noGrp="1"/>
          </p:cNvSpPr>
          <p:nvPr>
            <p:ph idx="19"/>
          </p:nvPr>
        </p:nvSpPr>
        <p:spPr>
          <a:xfrm>
            <a:off x="9161070"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8" name="Straight Connector 7">
            <a:extLst>
              <a:ext uri="{FF2B5EF4-FFF2-40B4-BE49-F238E27FC236}">
                <a16:creationId xmlns:a16="http://schemas.microsoft.com/office/drawing/2014/main" id="{3B239758-B137-03FE-108F-895253F88AE9}"/>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10" name="Group 4">
            <a:extLst>
              <a:ext uri="{FF2B5EF4-FFF2-40B4-BE49-F238E27FC236}">
                <a16:creationId xmlns:a16="http://schemas.microsoft.com/office/drawing/2014/main" id="{E15003DA-1A45-3A48-C7EC-63B81781E562}"/>
              </a:ext>
            </a:extLst>
          </p:cNvPr>
          <p:cNvGrpSpPr>
            <a:grpSpLocks noChangeAspect="1"/>
          </p:cNvGrpSpPr>
          <p:nvPr userDrawn="1"/>
        </p:nvGrpSpPr>
        <p:grpSpPr bwMode="black">
          <a:xfrm>
            <a:off x="11369256" y="6276977"/>
            <a:ext cx="346158" cy="355219"/>
            <a:chOff x="7110" y="4004"/>
            <a:chExt cx="191" cy="196"/>
          </a:xfrm>
        </p:grpSpPr>
        <p:sp>
          <p:nvSpPr>
            <p:cNvPr id="11" name="Freeform 5">
              <a:extLst>
                <a:ext uri="{FF2B5EF4-FFF2-40B4-BE49-F238E27FC236}">
                  <a16:creationId xmlns:a16="http://schemas.microsoft.com/office/drawing/2014/main" id="{8980FE64-1BD1-56F3-14F3-25578B7D8B3D}"/>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4" name="Freeform 6">
              <a:extLst>
                <a:ext uri="{FF2B5EF4-FFF2-40B4-BE49-F238E27FC236}">
                  <a16:creationId xmlns:a16="http://schemas.microsoft.com/office/drawing/2014/main" id="{110CA688-28EC-5482-CA55-814FEC6D8BBD}"/>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9" name="Freeform 7">
              <a:extLst>
                <a:ext uri="{FF2B5EF4-FFF2-40B4-BE49-F238E27FC236}">
                  <a16:creationId xmlns:a16="http://schemas.microsoft.com/office/drawing/2014/main" id="{71110827-22C0-E0D2-7D4C-98B55D373298}"/>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12511003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hree Content with Highlight">
    <p:spTree>
      <p:nvGrpSpPr>
        <p:cNvPr id="1" name=""/>
        <p:cNvGrpSpPr/>
        <p:nvPr/>
      </p:nvGrpSpPr>
      <p:grpSpPr>
        <a:xfrm>
          <a:off x="0" y="0"/>
          <a:ext cx="0" cy="0"/>
          <a:chOff x="0" y="0"/>
          <a:chExt cx="0" cy="0"/>
        </a:xfrm>
      </p:grpSpPr>
      <p:pic>
        <p:nvPicPr>
          <p:cNvPr id="2" name="Background" descr="A colorful light in the dark&#10;&#10;Description automatically generated">
            <a:extLst>
              <a:ext uri="{FF2B5EF4-FFF2-40B4-BE49-F238E27FC236}">
                <a16:creationId xmlns:a16="http://schemas.microsoft.com/office/drawing/2014/main" id="{F0B82AB0-C9CA-42FE-41B5-8082179EE919}"/>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7" name="Content Placeholder 1">
            <a:extLst>
              <a:ext uri="{FF2B5EF4-FFF2-40B4-BE49-F238E27FC236}">
                <a16:creationId xmlns:a16="http://schemas.microsoft.com/office/drawing/2014/main" id="{99DD3D67-FDA7-A413-313B-AF74B5AA9F16}"/>
              </a:ext>
            </a:extLst>
          </p:cNvPr>
          <p:cNvSpPr>
            <a:spLocks noGrp="1"/>
          </p:cNvSpPr>
          <p:nvPr>
            <p:ph idx="1" hasCustomPrompt="1"/>
          </p:nvPr>
        </p:nvSpPr>
        <p:spPr>
          <a:xfrm>
            <a:off x="485521"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hasCustomPrompt="1"/>
          </p:nvPr>
        </p:nvSpPr>
        <p:spPr>
          <a:xfrm>
            <a:off x="4312096"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hasCustomPrompt="1"/>
          </p:nvPr>
        </p:nvSpPr>
        <p:spPr>
          <a:xfrm>
            <a:off x="8138670"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Highlight line 1">
            <a:extLst>
              <a:ext uri="{FF2B5EF4-FFF2-40B4-BE49-F238E27FC236}">
                <a16:creationId xmlns:a16="http://schemas.microsoft.com/office/drawing/2014/main" id="{E1FBA9F5-4E1E-7157-650F-920396E6BD16}"/>
              </a:ext>
            </a:extLst>
          </p:cNvPr>
          <p:cNvSpPr>
            <a:spLocks noGrp="1"/>
          </p:cNvSpPr>
          <p:nvPr>
            <p:ph type="dgm" sz="quarter" idx="15" hasCustomPrompt="1"/>
          </p:nvPr>
        </p:nvSpPr>
        <p:spPr>
          <a:xfrm>
            <a:off x="485775" y="1411287"/>
            <a:ext cx="3571200" cy="36000"/>
          </a:xfrm>
          <a:solidFill>
            <a:schemeClr val="tx2"/>
          </a:solidFill>
        </p:spPr>
        <p:txBody>
          <a:bodyPr/>
          <a:lstStyle>
            <a:lvl1pPr marL="0" indent="0">
              <a:buNone/>
              <a:defRPr sz="800"/>
            </a:lvl1pPr>
          </a:lstStyle>
          <a:p>
            <a:r>
              <a:rPr lang="en-US" dirty="0"/>
              <a:t> </a:t>
            </a:r>
          </a:p>
        </p:txBody>
      </p:sp>
      <p:sp>
        <p:nvSpPr>
          <p:cNvPr id="9" name="Highlight line 2">
            <a:extLst>
              <a:ext uri="{FF2B5EF4-FFF2-40B4-BE49-F238E27FC236}">
                <a16:creationId xmlns:a16="http://schemas.microsoft.com/office/drawing/2014/main" id="{F0D5216F-CE4B-8B47-FCA1-EA9B01BBAD6B}"/>
              </a:ext>
            </a:extLst>
          </p:cNvPr>
          <p:cNvSpPr>
            <a:spLocks noGrp="1"/>
          </p:cNvSpPr>
          <p:nvPr>
            <p:ph type="dgm" sz="quarter" idx="16" hasCustomPrompt="1"/>
          </p:nvPr>
        </p:nvSpPr>
        <p:spPr>
          <a:xfrm>
            <a:off x="4312096" y="1411287"/>
            <a:ext cx="3571200" cy="36000"/>
          </a:xfrm>
          <a:solidFill>
            <a:schemeClr val="tx2"/>
          </a:solidFill>
        </p:spPr>
        <p:txBody>
          <a:bodyPr/>
          <a:lstStyle>
            <a:lvl1pPr marL="0" indent="0">
              <a:buNone/>
              <a:defRPr sz="800"/>
            </a:lvl1pPr>
          </a:lstStyle>
          <a:p>
            <a:r>
              <a:rPr lang="en-US" dirty="0"/>
              <a:t> </a:t>
            </a:r>
          </a:p>
        </p:txBody>
      </p:sp>
      <p:sp>
        <p:nvSpPr>
          <p:cNvPr id="10" name="Highlight line 3">
            <a:extLst>
              <a:ext uri="{FF2B5EF4-FFF2-40B4-BE49-F238E27FC236}">
                <a16:creationId xmlns:a16="http://schemas.microsoft.com/office/drawing/2014/main" id="{945CF969-2B44-5C5F-B1A2-132B74FE4B46}"/>
              </a:ext>
            </a:extLst>
          </p:cNvPr>
          <p:cNvSpPr>
            <a:spLocks noGrp="1"/>
          </p:cNvSpPr>
          <p:nvPr>
            <p:ph type="dgm" sz="quarter" idx="17" hasCustomPrompt="1"/>
          </p:nvPr>
        </p:nvSpPr>
        <p:spPr>
          <a:xfrm>
            <a:off x="8138670" y="1411287"/>
            <a:ext cx="3571200" cy="36000"/>
          </a:xfrm>
          <a:solidFill>
            <a:schemeClr val="tx2"/>
          </a:solidFill>
        </p:spPr>
        <p:txBody>
          <a:bodyPr/>
          <a:lstStyle>
            <a:lvl1pPr marL="0" indent="0">
              <a:buNone/>
              <a:defRPr sz="800"/>
            </a:lvl1pPr>
          </a:lstStyle>
          <a:p>
            <a:r>
              <a:rPr lang="en-US" dirty="0"/>
              <a:t> </a:t>
            </a:r>
          </a:p>
        </p:txBody>
      </p:sp>
      <p:sp>
        <p:nvSpPr>
          <p:cNvPr id="3" name="Title 2">
            <a:extLst>
              <a:ext uri="{FF2B5EF4-FFF2-40B4-BE49-F238E27FC236}">
                <a16:creationId xmlns:a16="http://schemas.microsoft.com/office/drawing/2014/main" id="{861D1C9E-8438-3A10-53E8-497704D4A0E4}"/>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grpSp>
        <p:nvGrpSpPr>
          <p:cNvPr id="11" name="Group 4">
            <a:extLst>
              <a:ext uri="{FF2B5EF4-FFF2-40B4-BE49-F238E27FC236}">
                <a16:creationId xmlns:a16="http://schemas.microsoft.com/office/drawing/2014/main" id="{C1FD9F1F-FB8F-1B05-694C-A0D3DBEA6DB7}"/>
              </a:ext>
            </a:extLst>
          </p:cNvPr>
          <p:cNvGrpSpPr>
            <a:grpSpLocks noChangeAspect="1"/>
          </p:cNvGrpSpPr>
          <p:nvPr userDrawn="1"/>
        </p:nvGrpSpPr>
        <p:grpSpPr bwMode="black">
          <a:xfrm>
            <a:off x="11369256" y="6276977"/>
            <a:ext cx="346158" cy="355219"/>
            <a:chOff x="7110" y="4004"/>
            <a:chExt cx="191" cy="196"/>
          </a:xfrm>
        </p:grpSpPr>
        <p:sp>
          <p:nvSpPr>
            <p:cNvPr id="14" name="Freeform 5">
              <a:extLst>
                <a:ext uri="{FF2B5EF4-FFF2-40B4-BE49-F238E27FC236}">
                  <a16:creationId xmlns:a16="http://schemas.microsoft.com/office/drawing/2014/main" id="{E4C6AB95-C4DE-B813-FA03-D91652F366B6}"/>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5" name="Freeform 6">
              <a:extLst>
                <a:ext uri="{FF2B5EF4-FFF2-40B4-BE49-F238E27FC236}">
                  <a16:creationId xmlns:a16="http://schemas.microsoft.com/office/drawing/2014/main" id="{A1A2F6FE-7BBF-73D9-EDC0-DA37602B436C}"/>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6" name="Freeform 7">
              <a:extLst>
                <a:ext uri="{FF2B5EF4-FFF2-40B4-BE49-F238E27FC236}">
                  <a16:creationId xmlns:a16="http://schemas.microsoft.com/office/drawing/2014/main" id="{5C8F94BE-461F-C02C-3F28-4737CFAF5A19}"/>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61412896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Content and Image">
    <p:spTree>
      <p:nvGrpSpPr>
        <p:cNvPr id="1" name=""/>
        <p:cNvGrpSpPr/>
        <p:nvPr/>
      </p:nvGrpSpPr>
      <p:grpSpPr>
        <a:xfrm>
          <a:off x="0" y="0"/>
          <a:ext cx="0" cy="0"/>
          <a:chOff x="0" y="0"/>
          <a:chExt cx="0" cy="0"/>
        </a:xfrm>
      </p:grpSpPr>
      <p:pic>
        <p:nvPicPr>
          <p:cNvPr id="6" name="Picture 5" descr="A bright yellow circle&#10;&#10;Description automatically generated with medium confidence">
            <a:extLst>
              <a:ext uri="{FF2B5EF4-FFF2-40B4-BE49-F238E27FC236}">
                <a16:creationId xmlns:a16="http://schemas.microsoft.com/office/drawing/2014/main" id="{DE90959F-68E9-8F1B-AF35-02B93C26EA3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0" y="0"/>
            <a:ext cx="12192000" cy="6858000"/>
          </a:xfrm>
          <a:prstGeom prst="rect">
            <a:avLst/>
          </a:prstGeom>
        </p:spPr>
      </p:pic>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2" y="1411289"/>
            <a:ext cx="5610479" cy="4638673"/>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6349868" y="0"/>
            <a:ext cx="5842132" cy="6858000"/>
          </a:xfrm>
        </p:spPr>
        <p:txBody>
          <a:bodyPr/>
          <a:lstStyle/>
          <a:p>
            <a:endParaRPr lang="en-US" dirty="0"/>
          </a:p>
        </p:txBody>
      </p:sp>
      <p:sp>
        <p:nvSpPr>
          <p:cNvPr id="2" name="Title 1">
            <a:extLst>
              <a:ext uri="{FF2B5EF4-FFF2-40B4-BE49-F238E27FC236}">
                <a16:creationId xmlns:a16="http://schemas.microsoft.com/office/drawing/2014/main" id="{9B88C567-2561-2AD2-63FE-0886450DCC49}"/>
              </a:ext>
            </a:extLst>
          </p:cNvPr>
          <p:cNvSpPr>
            <a:spLocks noGrp="1"/>
          </p:cNvSpPr>
          <p:nvPr>
            <p:ph type="title"/>
          </p:nvPr>
        </p:nvSpPr>
        <p:spPr>
          <a:xfrm>
            <a:off x="485523" y="341768"/>
            <a:ext cx="5610477" cy="494845"/>
          </a:xfrm>
        </p:spPr>
        <p:txBody>
          <a:bodyPr/>
          <a:lstStyle/>
          <a:p>
            <a:r>
              <a:rPr lang="en-GB" dirty="0"/>
              <a:t>Click to edit Master title style</a:t>
            </a:r>
            <a:endParaRPr lang="en-US" dirty="0"/>
          </a:p>
        </p:txBody>
      </p:sp>
      <p:grpSp>
        <p:nvGrpSpPr>
          <p:cNvPr id="8" name="Group 4">
            <a:extLst>
              <a:ext uri="{FF2B5EF4-FFF2-40B4-BE49-F238E27FC236}">
                <a16:creationId xmlns:a16="http://schemas.microsoft.com/office/drawing/2014/main" id="{762B7FC6-D892-E8DD-553D-DAABA96E0B7A}"/>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45B0AB56-1C5C-FD52-DE04-AFF30428F5AC}"/>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6">
              <a:extLst>
                <a:ext uri="{FF2B5EF4-FFF2-40B4-BE49-F238E27FC236}">
                  <a16:creationId xmlns:a16="http://schemas.microsoft.com/office/drawing/2014/main" id="{B6CE9296-3C37-2929-E5A9-15AE2752751D}"/>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2" name="Freeform 7">
              <a:extLst>
                <a:ext uri="{FF2B5EF4-FFF2-40B4-BE49-F238E27FC236}">
                  <a16:creationId xmlns:a16="http://schemas.microsoft.com/office/drawing/2014/main" id="{2B7D68A2-8451-E39C-11F2-42D83376FF6C}"/>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9542080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Title Slide Frame 6">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71B9AAE-F698-5F49-FF7D-DB273B1EE18B}"/>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00068369-6C63-44AF-3E4E-30E5F2D1F837}"/>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8F7E7875-967C-8167-6219-7AD2981B3A46}"/>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32FF"/>
                </a:gs>
                <a:gs pos="100000">
                  <a:srgbClr val="E95023"/>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87179916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Two Content and Image">
    <p:spTree>
      <p:nvGrpSpPr>
        <p:cNvPr id="1" name=""/>
        <p:cNvGrpSpPr/>
        <p:nvPr/>
      </p:nvGrpSpPr>
      <p:grpSpPr>
        <a:xfrm>
          <a:off x="0" y="0"/>
          <a:ext cx="0" cy="0"/>
          <a:chOff x="0" y="0"/>
          <a:chExt cx="0" cy="0"/>
        </a:xfrm>
      </p:grpSpPr>
      <p:pic>
        <p:nvPicPr>
          <p:cNvPr id="2" name="Background" descr="A bright light in the dark&#10;&#10;Description automatically generated">
            <a:extLst>
              <a:ext uri="{FF2B5EF4-FFF2-40B4-BE49-F238E27FC236}">
                <a16:creationId xmlns:a16="http://schemas.microsoft.com/office/drawing/2014/main" id="{6456B30A-46B1-EFD0-458C-18C7B9621ACA}"/>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flipH="1" flipV="1">
            <a:off x="0" y="0"/>
            <a:ext cx="12193200" cy="6858000"/>
          </a:xfrm>
          <a:prstGeom prst="rect">
            <a:avLst/>
          </a:prstGeom>
        </p:spPr>
      </p:pic>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35712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8389938" y="0"/>
            <a:ext cx="3802061"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4309277" y="1411287"/>
            <a:ext cx="35712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Title 7">
            <a:extLst>
              <a:ext uri="{FF2B5EF4-FFF2-40B4-BE49-F238E27FC236}">
                <a16:creationId xmlns:a16="http://schemas.microsoft.com/office/drawing/2014/main" id="{79361665-A619-0AEE-E8F0-5711C7980200}"/>
              </a:ext>
            </a:extLst>
          </p:cNvPr>
          <p:cNvSpPr>
            <a:spLocks noGrp="1"/>
          </p:cNvSpPr>
          <p:nvPr>
            <p:ph type="title"/>
          </p:nvPr>
        </p:nvSpPr>
        <p:spPr>
          <a:xfrm>
            <a:off x="485523" y="341768"/>
            <a:ext cx="7394953" cy="494845"/>
          </a:xfrm>
        </p:spPr>
        <p:txBody>
          <a:bodyPr/>
          <a:lstStyle/>
          <a:p>
            <a:r>
              <a:rPr lang="en-GB" dirty="0"/>
              <a:t>Click to edit Master title style</a:t>
            </a:r>
            <a:endParaRPr lang="en-US" dirty="0"/>
          </a:p>
        </p:txBody>
      </p:sp>
      <p:grpSp>
        <p:nvGrpSpPr>
          <p:cNvPr id="9" name="Group 4">
            <a:extLst>
              <a:ext uri="{FF2B5EF4-FFF2-40B4-BE49-F238E27FC236}">
                <a16:creationId xmlns:a16="http://schemas.microsoft.com/office/drawing/2014/main" id="{2BF88D8C-FB25-2DBE-A767-75765CDE915C}"/>
              </a:ext>
            </a:extLst>
          </p:cNvPr>
          <p:cNvGrpSpPr>
            <a:grpSpLocks noChangeAspect="1"/>
          </p:cNvGrpSpPr>
          <p:nvPr userDrawn="1"/>
        </p:nvGrpSpPr>
        <p:grpSpPr bwMode="black">
          <a:xfrm>
            <a:off x="11369256" y="6276977"/>
            <a:ext cx="346158" cy="355219"/>
            <a:chOff x="7110" y="4004"/>
            <a:chExt cx="191" cy="196"/>
          </a:xfrm>
        </p:grpSpPr>
        <p:sp>
          <p:nvSpPr>
            <p:cNvPr id="11" name="Freeform 5">
              <a:extLst>
                <a:ext uri="{FF2B5EF4-FFF2-40B4-BE49-F238E27FC236}">
                  <a16:creationId xmlns:a16="http://schemas.microsoft.com/office/drawing/2014/main" id="{C5DF5D99-20AE-CB98-64A5-6D039709C24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2" name="Freeform 6">
              <a:extLst>
                <a:ext uri="{FF2B5EF4-FFF2-40B4-BE49-F238E27FC236}">
                  <a16:creationId xmlns:a16="http://schemas.microsoft.com/office/drawing/2014/main" id="{D7B680CC-018D-A688-BA89-269758D73DFE}"/>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3" name="Freeform 7">
              <a:extLst>
                <a:ext uri="{FF2B5EF4-FFF2-40B4-BE49-F238E27FC236}">
                  <a16:creationId xmlns:a16="http://schemas.microsoft.com/office/drawing/2014/main" id="{F6C0FF87-3980-D0FE-D78D-BB09C8E91259}"/>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46540103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Three Content and Image">
    <p:spTree>
      <p:nvGrpSpPr>
        <p:cNvPr id="1" name=""/>
        <p:cNvGrpSpPr/>
        <p:nvPr/>
      </p:nvGrpSpPr>
      <p:grpSpPr>
        <a:xfrm>
          <a:off x="0" y="0"/>
          <a:ext cx="0" cy="0"/>
          <a:chOff x="0" y="0"/>
          <a:chExt cx="0" cy="0"/>
        </a:xfrm>
      </p:grpSpPr>
      <p:pic>
        <p:nvPicPr>
          <p:cNvPr id="9" name="Picture 8" descr="A bright yellow circle&#10;&#10;Description automatically generated with medium confidence">
            <a:extLst>
              <a:ext uri="{FF2B5EF4-FFF2-40B4-BE49-F238E27FC236}">
                <a16:creationId xmlns:a16="http://schemas.microsoft.com/office/drawing/2014/main" id="{8F745B3B-9422-78DE-8B42-DB36699FB75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0" y="0"/>
            <a:ext cx="12192000" cy="6858000"/>
          </a:xfrm>
          <a:prstGeom prst="rect">
            <a:avLst/>
          </a:prstGeom>
        </p:spPr>
      </p:pic>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9155113" y="0"/>
            <a:ext cx="3036886"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3302078"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2" name="Content Placeholder 2">
            <a:extLst>
              <a:ext uri="{FF2B5EF4-FFF2-40B4-BE49-F238E27FC236}">
                <a16:creationId xmlns:a16="http://schemas.microsoft.com/office/drawing/2014/main" id="{E8468690-9C07-32F0-8029-E127A361B770}"/>
              </a:ext>
            </a:extLst>
          </p:cNvPr>
          <p:cNvSpPr>
            <a:spLocks noGrp="1"/>
          </p:cNvSpPr>
          <p:nvPr>
            <p:ph idx="31"/>
          </p:nvPr>
        </p:nvSpPr>
        <p:spPr>
          <a:xfrm>
            <a:off x="6118634"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Title 7">
            <a:extLst>
              <a:ext uri="{FF2B5EF4-FFF2-40B4-BE49-F238E27FC236}">
                <a16:creationId xmlns:a16="http://schemas.microsoft.com/office/drawing/2014/main" id="{34452E42-0F44-3CC2-78EC-9EE78A1B18DF}"/>
              </a:ext>
            </a:extLst>
          </p:cNvPr>
          <p:cNvSpPr>
            <a:spLocks noGrp="1"/>
          </p:cNvSpPr>
          <p:nvPr>
            <p:ph type="title"/>
          </p:nvPr>
        </p:nvSpPr>
        <p:spPr>
          <a:xfrm>
            <a:off x="485524" y="341768"/>
            <a:ext cx="8181910" cy="494845"/>
          </a:xfrm>
        </p:spPr>
        <p:txBody>
          <a:bodyPr/>
          <a:lstStyle/>
          <a:p>
            <a:r>
              <a:rPr lang="en-GB"/>
              <a:t>Click to edit Master title style</a:t>
            </a:r>
            <a:endParaRPr lang="en-US"/>
          </a:p>
        </p:txBody>
      </p:sp>
      <p:grpSp>
        <p:nvGrpSpPr>
          <p:cNvPr id="20" name="Group 4">
            <a:extLst>
              <a:ext uri="{FF2B5EF4-FFF2-40B4-BE49-F238E27FC236}">
                <a16:creationId xmlns:a16="http://schemas.microsoft.com/office/drawing/2014/main" id="{54295C7E-2840-956F-7452-EB448293CC30}"/>
              </a:ext>
            </a:extLst>
          </p:cNvPr>
          <p:cNvGrpSpPr>
            <a:grpSpLocks noChangeAspect="1"/>
          </p:cNvGrpSpPr>
          <p:nvPr userDrawn="1"/>
        </p:nvGrpSpPr>
        <p:grpSpPr bwMode="black">
          <a:xfrm>
            <a:off x="11369256" y="6276977"/>
            <a:ext cx="346158" cy="355219"/>
            <a:chOff x="7110" y="4004"/>
            <a:chExt cx="191" cy="196"/>
          </a:xfrm>
        </p:grpSpPr>
        <p:sp>
          <p:nvSpPr>
            <p:cNvPr id="21" name="Freeform 5">
              <a:extLst>
                <a:ext uri="{FF2B5EF4-FFF2-40B4-BE49-F238E27FC236}">
                  <a16:creationId xmlns:a16="http://schemas.microsoft.com/office/drawing/2014/main" id="{955F29BA-B469-D2CA-8EC4-69B76DB11457}"/>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22" name="Freeform 6">
              <a:extLst>
                <a:ext uri="{FF2B5EF4-FFF2-40B4-BE49-F238E27FC236}">
                  <a16:creationId xmlns:a16="http://schemas.microsoft.com/office/drawing/2014/main" id="{F9D9B214-E07F-7A77-53E8-30896FAD7A78}"/>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23" name="Freeform 7">
              <a:extLst>
                <a:ext uri="{FF2B5EF4-FFF2-40B4-BE49-F238E27FC236}">
                  <a16:creationId xmlns:a16="http://schemas.microsoft.com/office/drawing/2014/main" id="{A01C6170-163A-3D1C-B8DC-57C6826E7AAE}"/>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8875098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Video and Caption">
    <p:spTree>
      <p:nvGrpSpPr>
        <p:cNvPr id="1" name=""/>
        <p:cNvGrpSpPr/>
        <p:nvPr/>
      </p:nvGrpSpPr>
      <p:grpSpPr>
        <a:xfrm>
          <a:off x="0" y="0"/>
          <a:ext cx="0" cy="0"/>
          <a:chOff x="0" y="0"/>
          <a:chExt cx="0" cy="0"/>
        </a:xfrm>
      </p:grpSpPr>
      <p:pic>
        <p:nvPicPr>
          <p:cNvPr id="3" name="Background" descr="A bright light in the dark&#10;&#10;Description automatically generated">
            <a:extLst>
              <a:ext uri="{FF2B5EF4-FFF2-40B4-BE49-F238E27FC236}">
                <a16:creationId xmlns:a16="http://schemas.microsoft.com/office/drawing/2014/main" id="{97A5D365-6CAA-BB8A-19A9-E67532E22A08}"/>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sp>
        <p:nvSpPr>
          <p:cNvPr id="12" name="Media Placeholder 11">
            <a:extLst>
              <a:ext uri="{FF2B5EF4-FFF2-40B4-BE49-F238E27FC236}">
                <a16:creationId xmlns:a16="http://schemas.microsoft.com/office/drawing/2014/main" id="{7AA8680C-DF0E-A59A-1D40-85E5B348B8F4}"/>
              </a:ext>
            </a:extLst>
          </p:cNvPr>
          <p:cNvSpPr>
            <a:spLocks noGrp="1"/>
          </p:cNvSpPr>
          <p:nvPr>
            <p:ph type="media" sz="quarter" idx="13"/>
          </p:nvPr>
        </p:nvSpPr>
        <p:spPr>
          <a:xfrm>
            <a:off x="485524" y="1411287"/>
            <a:ext cx="8160263" cy="4638675"/>
          </a:xfrm>
        </p:spPr>
        <p:txBody>
          <a:bodyPr/>
          <a:lstStyle/>
          <a:p>
            <a:r>
              <a:rPr lang="en-GB" dirty="0"/>
              <a:t>Click icon to add media</a:t>
            </a:r>
            <a:endParaRPr lang="en-US" dirty="0"/>
          </a:p>
        </p:txBody>
      </p:sp>
      <p:sp>
        <p:nvSpPr>
          <p:cNvPr id="14" name="Text Placeholder 13">
            <a:extLst>
              <a:ext uri="{FF2B5EF4-FFF2-40B4-BE49-F238E27FC236}">
                <a16:creationId xmlns:a16="http://schemas.microsoft.com/office/drawing/2014/main" id="{7E85579B-86BF-EE24-023A-9F648CFE072C}"/>
              </a:ext>
            </a:extLst>
          </p:cNvPr>
          <p:cNvSpPr>
            <a:spLocks noGrp="1"/>
          </p:cNvSpPr>
          <p:nvPr>
            <p:ph type="body" sz="quarter" idx="14"/>
          </p:nvPr>
        </p:nvSpPr>
        <p:spPr>
          <a:xfrm>
            <a:off x="8904632" y="1411287"/>
            <a:ext cx="2805238"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7" name="Group 4">
            <a:extLst>
              <a:ext uri="{FF2B5EF4-FFF2-40B4-BE49-F238E27FC236}">
                <a16:creationId xmlns:a16="http://schemas.microsoft.com/office/drawing/2014/main" id="{D6A53740-6BDB-63AC-02F8-978557BE3EC6}"/>
              </a:ext>
            </a:extLst>
          </p:cNvPr>
          <p:cNvGrpSpPr>
            <a:grpSpLocks noChangeAspect="1"/>
          </p:cNvGrpSpPr>
          <p:nvPr userDrawn="1"/>
        </p:nvGrpSpPr>
        <p:grpSpPr bwMode="black">
          <a:xfrm>
            <a:off x="11369256" y="6276977"/>
            <a:ext cx="346158" cy="355219"/>
            <a:chOff x="7110" y="4004"/>
            <a:chExt cx="191" cy="196"/>
          </a:xfrm>
        </p:grpSpPr>
        <p:sp>
          <p:nvSpPr>
            <p:cNvPr id="8" name="Freeform 5">
              <a:extLst>
                <a:ext uri="{FF2B5EF4-FFF2-40B4-BE49-F238E27FC236}">
                  <a16:creationId xmlns:a16="http://schemas.microsoft.com/office/drawing/2014/main" id="{6F3F8F94-EFF1-6788-A00E-6A80E2885B4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97D6C2B3-11FE-8D46-626C-A3DB6A908F58}"/>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CC37FF36-C284-4ECD-9A3D-3A0FE53E4876}"/>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03855295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pic>
        <p:nvPicPr>
          <p:cNvPr id="3" name="Picture 2" descr="A yellow and black light&#10;&#10;Description automatically generated with medium confidence">
            <a:extLst>
              <a:ext uri="{FF2B5EF4-FFF2-40B4-BE49-F238E27FC236}">
                <a16:creationId xmlns:a16="http://schemas.microsoft.com/office/drawing/2014/main" id="{92FAF6A2-4205-0747-BB8D-C5A1F9895CA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3200" cy="6858675"/>
          </a:xfrm>
          <a:prstGeom prst="rect">
            <a:avLst/>
          </a:prstGeom>
        </p:spPr>
      </p:pic>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5396"/>
            <a:ext cx="11224347" cy="470898"/>
          </a:xfrm>
        </p:spPr>
        <p:txBody>
          <a:bodyPr/>
          <a:lstStyle/>
          <a:p>
            <a:r>
              <a:rPr lang="en-GB"/>
              <a:t>Click to edit Master title style</a:t>
            </a:r>
            <a:endParaRPr lang="en-US"/>
          </a:p>
        </p:txBody>
      </p:sp>
      <p:sp>
        <p:nvSpPr>
          <p:cNvPr id="8" name="Text Placeholder 9">
            <a:extLst>
              <a:ext uri="{FF2B5EF4-FFF2-40B4-BE49-F238E27FC236}">
                <a16:creationId xmlns:a16="http://schemas.microsoft.com/office/drawing/2014/main" id="{598768BB-4BDB-C49C-A213-8E609C3B6C15}"/>
              </a:ext>
            </a:extLst>
          </p:cNvPr>
          <p:cNvSpPr>
            <a:spLocks noGrp="1"/>
          </p:cNvSpPr>
          <p:nvPr>
            <p:ph type="body" sz="quarter" idx="13" hasCustomPrompt="1"/>
          </p:nvPr>
        </p:nvSpPr>
        <p:spPr>
          <a:xfrm>
            <a:off x="485523"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13" name="Text Placeholder 9">
            <a:extLst>
              <a:ext uri="{FF2B5EF4-FFF2-40B4-BE49-F238E27FC236}">
                <a16:creationId xmlns:a16="http://schemas.microsoft.com/office/drawing/2014/main" id="{1B146ACC-EAC5-CFE4-53FA-012FF3AD1EC9}"/>
              </a:ext>
            </a:extLst>
          </p:cNvPr>
          <p:cNvSpPr>
            <a:spLocks noGrp="1"/>
          </p:cNvSpPr>
          <p:nvPr>
            <p:ph type="body" sz="quarter" idx="14" hasCustomPrompt="1"/>
          </p:nvPr>
        </p:nvSpPr>
        <p:spPr>
          <a:xfrm>
            <a:off x="485136"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18" name="Text Placeholder 9">
            <a:extLst>
              <a:ext uri="{FF2B5EF4-FFF2-40B4-BE49-F238E27FC236}">
                <a16:creationId xmlns:a16="http://schemas.microsoft.com/office/drawing/2014/main" id="{C63A6034-B161-C968-7B24-9637CAD6BA6D}"/>
              </a:ext>
            </a:extLst>
          </p:cNvPr>
          <p:cNvSpPr>
            <a:spLocks noGrp="1"/>
          </p:cNvSpPr>
          <p:nvPr>
            <p:ph type="body" sz="quarter" idx="16" hasCustomPrompt="1"/>
          </p:nvPr>
        </p:nvSpPr>
        <p:spPr>
          <a:xfrm>
            <a:off x="3378661"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19" name="Text Placeholder 9">
            <a:extLst>
              <a:ext uri="{FF2B5EF4-FFF2-40B4-BE49-F238E27FC236}">
                <a16:creationId xmlns:a16="http://schemas.microsoft.com/office/drawing/2014/main" id="{7A93D60F-69E4-2399-3375-10FE08085BF4}"/>
              </a:ext>
            </a:extLst>
          </p:cNvPr>
          <p:cNvSpPr>
            <a:spLocks noGrp="1"/>
          </p:cNvSpPr>
          <p:nvPr>
            <p:ph type="body" sz="quarter" idx="17" hasCustomPrompt="1"/>
          </p:nvPr>
        </p:nvSpPr>
        <p:spPr>
          <a:xfrm>
            <a:off x="3378661"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0" name="Text Placeholder 9">
            <a:extLst>
              <a:ext uri="{FF2B5EF4-FFF2-40B4-BE49-F238E27FC236}">
                <a16:creationId xmlns:a16="http://schemas.microsoft.com/office/drawing/2014/main" id="{73DD63FB-924F-5AA5-D440-E1D8744375EA}"/>
              </a:ext>
            </a:extLst>
          </p:cNvPr>
          <p:cNvSpPr>
            <a:spLocks noGrp="1"/>
          </p:cNvSpPr>
          <p:nvPr>
            <p:ph type="body" sz="quarter" idx="19" hasCustomPrompt="1"/>
          </p:nvPr>
        </p:nvSpPr>
        <p:spPr>
          <a:xfrm>
            <a:off x="6271799"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21" name="Text Placeholder 9">
            <a:extLst>
              <a:ext uri="{FF2B5EF4-FFF2-40B4-BE49-F238E27FC236}">
                <a16:creationId xmlns:a16="http://schemas.microsoft.com/office/drawing/2014/main" id="{4C420FFC-7E58-FD40-8EA4-FE5A7231160E}"/>
              </a:ext>
            </a:extLst>
          </p:cNvPr>
          <p:cNvSpPr>
            <a:spLocks noGrp="1"/>
          </p:cNvSpPr>
          <p:nvPr>
            <p:ph type="body" sz="quarter" idx="20" hasCustomPrompt="1"/>
          </p:nvPr>
        </p:nvSpPr>
        <p:spPr>
          <a:xfrm>
            <a:off x="6272781"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2" name="Text Placeholder 9">
            <a:extLst>
              <a:ext uri="{FF2B5EF4-FFF2-40B4-BE49-F238E27FC236}">
                <a16:creationId xmlns:a16="http://schemas.microsoft.com/office/drawing/2014/main" id="{8E9F923A-3B01-3E5C-5855-1723BB7F4CA4}"/>
              </a:ext>
            </a:extLst>
          </p:cNvPr>
          <p:cNvSpPr>
            <a:spLocks noGrp="1"/>
          </p:cNvSpPr>
          <p:nvPr>
            <p:ph type="body" sz="quarter" idx="22" hasCustomPrompt="1"/>
          </p:nvPr>
        </p:nvSpPr>
        <p:spPr>
          <a:xfrm>
            <a:off x="9164937"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23" name="Text Placeholder 9">
            <a:extLst>
              <a:ext uri="{FF2B5EF4-FFF2-40B4-BE49-F238E27FC236}">
                <a16:creationId xmlns:a16="http://schemas.microsoft.com/office/drawing/2014/main" id="{B31D3701-39DC-192A-5936-2E64C5419F0C}"/>
              </a:ext>
            </a:extLst>
          </p:cNvPr>
          <p:cNvSpPr>
            <a:spLocks noGrp="1"/>
          </p:cNvSpPr>
          <p:nvPr>
            <p:ph type="body" sz="quarter" idx="23" hasCustomPrompt="1"/>
          </p:nvPr>
        </p:nvSpPr>
        <p:spPr>
          <a:xfrm>
            <a:off x="9166603"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6" name="Picture Placeholder 12">
            <a:extLst>
              <a:ext uri="{FF2B5EF4-FFF2-40B4-BE49-F238E27FC236}">
                <a16:creationId xmlns:a16="http://schemas.microsoft.com/office/drawing/2014/main" id="{72BB5F0C-3F71-0E9C-10EC-E60EE977973D}"/>
              </a:ext>
            </a:extLst>
          </p:cNvPr>
          <p:cNvSpPr>
            <a:spLocks noGrp="1"/>
          </p:cNvSpPr>
          <p:nvPr>
            <p:ph type="pic" sz="quarter" idx="15"/>
          </p:nvPr>
        </p:nvSpPr>
        <p:spPr>
          <a:xfrm>
            <a:off x="486802"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7" name="Picture Placeholder 12">
            <a:extLst>
              <a:ext uri="{FF2B5EF4-FFF2-40B4-BE49-F238E27FC236}">
                <a16:creationId xmlns:a16="http://schemas.microsoft.com/office/drawing/2014/main" id="{BA20E760-3BF7-B812-4C18-5CA6507ABC95}"/>
              </a:ext>
            </a:extLst>
          </p:cNvPr>
          <p:cNvSpPr>
            <a:spLocks noGrp="1"/>
          </p:cNvSpPr>
          <p:nvPr>
            <p:ph type="pic" sz="quarter" idx="18"/>
          </p:nvPr>
        </p:nvSpPr>
        <p:spPr>
          <a:xfrm>
            <a:off x="3380625"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8" name="Picture Placeholder 12">
            <a:extLst>
              <a:ext uri="{FF2B5EF4-FFF2-40B4-BE49-F238E27FC236}">
                <a16:creationId xmlns:a16="http://schemas.microsoft.com/office/drawing/2014/main" id="{86C2E626-CD04-3251-D0E0-5D23E92FE735}"/>
              </a:ext>
            </a:extLst>
          </p:cNvPr>
          <p:cNvSpPr>
            <a:spLocks noGrp="1"/>
          </p:cNvSpPr>
          <p:nvPr>
            <p:ph type="pic" sz="quarter" idx="21"/>
          </p:nvPr>
        </p:nvSpPr>
        <p:spPr>
          <a:xfrm>
            <a:off x="6274448"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9" name="Picture Placeholder 12">
            <a:extLst>
              <a:ext uri="{FF2B5EF4-FFF2-40B4-BE49-F238E27FC236}">
                <a16:creationId xmlns:a16="http://schemas.microsoft.com/office/drawing/2014/main" id="{DF5E09A8-5D06-013D-F612-3162F72FF31D}"/>
              </a:ext>
            </a:extLst>
          </p:cNvPr>
          <p:cNvSpPr>
            <a:spLocks noGrp="1"/>
          </p:cNvSpPr>
          <p:nvPr>
            <p:ph type="pic" sz="quarter" idx="24"/>
          </p:nvPr>
        </p:nvSpPr>
        <p:spPr>
          <a:xfrm>
            <a:off x="9168270"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grpSp>
        <p:nvGrpSpPr>
          <p:cNvPr id="7" name="Group 4">
            <a:extLst>
              <a:ext uri="{FF2B5EF4-FFF2-40B4-BE49-F238E27FC236}">
                <a16:creationId xmlns:a16="http://schemas.microsoft.com/office/drawing/2014/main" id="{79C77135-E636-33EF-728C-498548F00F8C}"/>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8191D8D2-4792-CDF5-EACA-354FABA09A3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0D45B1BC-FC1A-B408-4C2A-58A635879C69}"/>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967B54A8-0145-3304-11FA-06A281DB9FF7}"/>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87292167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eams">
    <p:spTree>
      <p:nvGrpSpPr>
        <p:cNvPr id="1" name=""/>
        <p:cNvGrpSpPr/>
        <p:nvPr/>
      </p:nvGrpSpPr>
      <p:grpSpPr>
        <a:xfrm>
          <a:off x="0" y="0"/>
          <a:ext cx="0" cy="0"/>
          <a:chOff x="0" y="0"/>
          <a:chExt cx="0" cy="0"/>
        </a:xfrm>
      </p:grpSpPr>
      <p:pic>
        <p:nvPicPr>
          <p:cNvPr id="3" name="Picture 2" descr="A yellow and black light&#10;&#10;Description automatically generated with medium confidence">
            <a:extLst>
              <a:ext uri="{FF2B5EF4-FFF2-40B4-BE49-F238E27FC236}">
                <a16:creationId xmlns:a16="http://schemas.microsoft.com/office/drawing/2014/main" id="{D040B126-9455-0E0E-1581-D8FC849D4D9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3200" cy="6858675"/>
          </a:xfrm>
          <a:prstGeom prst="rect">
            <a:avLst/>
          </a:prstGeom>
        </p:spPr>
      </p:pic>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1768"/>
            <a:ext cx="11224347" cy="479719"/>
          </a:xfrm>
        </p:spPr>
        <p:txBody>
          <a:bodyPr/>
          <a:lstStyle/>
          <a:p>
            <a:r>
              <a:rPr lang="en-GB"/>
              <a:t>Click to edit Master title style</a:t>
            </a:r>
            <a:endParaRPr lang="en-US"/>
          </a:p>
        </p:txBody>
      </p:sp>
      <p:sp>
        <p:nvSpPr>
          <p:cNvPr id="14" name="Text Placeholder 9">
            <a:extLst>
              <a:ext uri="{FF2B5EF4-FFF2-40B4-BE49-F238E27FC236}">
                <a16:creationId xmlns:a16="http://schemas.microsoft.com/office/drawing/2014/main" id="{1B7BC80A-0B74-DD25-90D5-7D9F71589678}"/>
              </a:ext>
            </a:extLst>
          </p:cNvPr>
          <p:cNvSpPr>
            <a:spLocks noGrp="1"/>
          </p:cNvSpPr>
          <p:nvPr>
            <p:ph type="body" sz="quarter" idx="13" hasCustomPrompt="1"/>
          </p:nvPr>
        </p:nvSpPr>
        <p:spPr>
          <a:xfrm>
            <a:off x="1508549"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15" name="Text Placeholder 9">
            <a:extLst>
              <a:ext uri="{FF2B5EF4-FFF2-40B4-BE49-F238E27FC236}">
                <a16:creationId xmlns:a16="http://schemas.microsoft.com/office/drawing/2014/main" id="{6F5E5E41-09E4-029C-0E75-C9B547EC8A03}"/>
              </a:ext>
            </a:extLst>
          </p:cNvPr>
          <p:cNvSpPr>
            <a:spLocks noGrp="1"/>
          </p:cNvSpPr>
          <p:nvPr>
            <p:ph type="body" sz="quarter" idx="14" hasCustomPrompt="1"/>
          </p:nvPr>
        </p:nvSpPr>
        <p:spPr>
          <a:xfrm>
            <a:off x="1508549"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16" name="Picture Placeholder 12">
            <a:extLst>
              <a:ext uri="{FF2B5EF4-FFF2-40B4-BE49-F238E27FC236}">
                <a16:creationId xmlns:a16="http://schemas.microsoft.com/office/drawing/2014/main" id="{1A34F1E0-A87C-7178-6538-22253973A914}"/>
              </a:ext>
            </a:extLst>
          </p:cNvPr>
          <p:cNvSpPr>
            <a:spLocks noGrp="1"/>
          </p:cNvSpPr>
          <p:nvPr>
            <p:ph type="pic" sz="quarter" idx="15" hasCustomPrompt="1"/>
          </p:nvPr>
        </p:nvSpPr>
        <p:spPr>
          <a:xfrm>
            <a:off x="485523"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17" name="Text Placeholder 9">
            <a:extLst>
              <a:ext uri="{FF2B5EF4-FFF2-40B4-BE49-F238E27FC236}">
                <a16:creationId xmlns:a16="http://schemas.microsoft.com/office/drawing/2014/main" id="{474E37A4-57E6-2CDF-2A5F-3C554861B75B}"/>
              </a:ext>
            </a:extLst>
          </p:cNvPr>
          <p:cNvSpPr>
            <a:spLocks noGrp="1"/>
          </p:cNvSpPr>
          <p:nvPr>
            <p:ph type="body" sz="quarter" idx="25" hasCustomPrompt="1"/>
          </p:nvPr>
        </p:nvSpPr>
        <p:spPr>
          <a:xfrm>
            <a:off x="485523"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18" name="Text Placeholder 9">
            <a:extLst>
              <a:ext uri="{FF2B5EF4-FFF2-40B4-BE49-F238E27FC236}">
                <a16:creationId xmlns:a16="http://schemas.microsoft.com/office/drawing/2014/main" id="{8116B2E5-B73A-D121-0F3D-AD18A29831EB}"/>
              </a:ext>
            </a:extLst>
          </p:cNvPr>
          <p:cNvSpPr>
            <a:spLocks noGrp="1"/>
          </p:cNvSpPr>
          <p:nvPr>
            <p:ph type="body" sz="quarter" idx="26" hasCustomPrompt="1"/>
          </p:nvPr>
        </p:nvSpPr>
        <p:spPr>
          <a:xfrm>
            <a:off x="1508549"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19" name="Text Placeholder 9">
            <a:extLst>
              <a:ext uri="{FF2B5EF4-FFF2-40B4-BE49-F238E27FC236}">
                <a16:creationId xmlns:a16="http://schemas.microsoft.com/office/drawing/2014/main" id="{EEB861F1-1DCD-AC14-72C5-74E3CBEDCC66}"/>
              </a:ext>
            </a:extLst>
          </p:cNvPr>
          <p:cNvSpPr>
            <a:spLocks noGrp="1"/>
          </p:cNvSpPr>
          <p:nvPr>
            <p:ph type="body" sz="quarter" idx="27" hasCustomPrompt="1"/>
          </p:nvPr>
        </p:nvSpPr>
        <p:spPr>
          <a:xfrm>
            <a:off x="1508549"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20" name="Picture Placeholder 12">
            <a:extLst>
              <a:ext uri="{FF2B5EF4-FFF2-40B4-BE49-F238E27FC236}">
                <a16:creationId xmlns:a16="http://schemas.microsoft.com/office/drawing/2014/main" id="{2AD0FA3F-F163-4A05-299B-BC661CE2D5AA}"/>
              </a:ext>
            </a:extLst>
          </p:cNvPr>
          <p:cNvSpPr>
            <a:spLocks noGrp="1"/>
          </p:cNvSpPr>
          <p:nvPr>
            <p:ph type="pic" sz="quarter" idx="28" hasCustomPrompt="1"/>
          </p:nvPr>
        </p:nvSpPr>
        <p:spPr>
          <a:xfrm>
            <a:off x="485523"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21" name="Text Placeholder 9">
            <a:extLst>
              <a:ext uri="{FF2B5EF4-FFF2-40B4-BE49-F238E27FC236}">
                <a16:creationId xmlns:a16="http://schemas.microsoft.com/office/drawing/2014/main" id="{E5857066-46A9-72C9-EBC1-46A671B0000D}"/>
              </a:ext>
            </a:extLst>
          </p:cNvPr>
          <p:cNvSpPr>
            <a:spLocks noGrp="1"/>
          </p:cNvSpPr>
          <p:nvPr>
            <p:ph type="body" sz="quarter" idx="29" hasCustomPrompt="1"/>
          </p:nvPr>
        </p:nvSpPr>
        <p:spPr>
          <a:xfrm>
            <a:off x="1508549"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22" name="Text Placeholder 9">
            <a:extLst>
              <a:ext uri="{FF2B5EF4-FFF2-40B4-BE49-F238E27FC236}">
                <a16:creationId xmlns:a16="http://schemas.microsoft.com/office/drawing/2014/main" id="{018DCA9A-F508-544F-26AE-564194DADCBA}"/>
              </a:ext>
            </a:extLst>
          </p:cNvPr>
          <p:cNvSpPr>
            <a:spLocks noGrp="1"/>
          </p:cNvSpPr>
          <p:nvPr>
            <p:ph type="body" sz="quarter" idx="30" hasCustomPrompt="1"/>
          </p:nvPr>
        </p:nvSpPr>
        <p:spPr>
          <a:xfrm>
            <a:off x="1508549"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27" name="Picture Placeholder 12">
            <a:extLst>
              <a:ext uri="{FF2B5EF4-FFF2-40B4-BE49-F238E27FC236}">
                <a16:creationId xmlns:a16="http://schemas.microsoft.com/office/drawing/2014/main" id="{0057E680-F84B-F640-97B3-1574895E5903}"/>
              </a:ext>
            </a:extLst>
          </p:cNvPr>
          <p:cNvSpPr>
            <a:spLocks noGrp="1"/>
          </p:cNvSpPr>
          <p:nvPr>
            <p:ph type="pic" sz="quarter" idx="31" hasCustomPrompt="1"/>
          </p:nvPr>
        </p:nvSpPr>
        <p:spPr>
          <a:xfrm>
            <a:off x="485523"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28" name="Text Placeholder 9">
            <a:extLst>
              <a:ext uri="{FF2B5EF4-FFF2-40B4-BE49-F238E27FC236}">
                <a16:creationId xmlns:a16="http://schemas.microsoft.com/office/drawing/2014/main" id="{7A0A840B-4CD0-8E51-0DB8-CAA8C5CE5614}"/>
              </a:ext>
            </a:extLst>
          </p:cNvPr>
          <p:cNvSpPr>
            <a:spLocks noGrp="1"/>
          </p:cNvSpPr>
          <p:nvPr>
            <p:ph type="body" sz="quarter" idx="32" hasCustomPrompt="1"/>
          </p:nvPr>
        </p:nvSpPr>
        <p:spPr>
          <a:xfrm>
            <a:off x="1508549"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29" name="Text Placeholder 9">
            <a:extLst>
              <a:ext uri="{FF2B5EF4-FFF2-40B4-BE49-F238E27FC236}">
                <a16:creationId xmlns:a16="http://schemas.microsoft.com/office/drawing/2014/main" id="{907FD0F3-2EFB-1048-729B-F8D9C5387EBD}"/>
              </a:ext>
            </a:extLst>
          </p:cNvPr>
          <p:cNvSpPr>
            <a:spLocks noGrp="1"/>
          </p:cNvSpPr>
          <p:nvPr>
            <p:ph type="body" sz="quarter" idx="33" hasCustomPrompt="1"/>
          </p:nvPr>
        </p:nvSpPr>
        <p:spPr>
          <a:xfrm>
            <a:off x="1508549"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0" name="Picture Placeholder 12">
            <a:extLst>
              <a:ext uri="{FF2B5EF4-FFF2-40B4-BE49-F238E27FC236}">
                <a16:creationId xmlns:a16="http://schemas.microsoft.com/office/drawing/2014/main" id="{8F182A88-FA5D-6BF5-64A4-F27206333D05}"/>
              </a:ext>
            </a:extLst>
          </p:cNvPr>
          <p:cNvSpPr>
            <a:spLocks noGrp="1"/>
          </p:cNvSpPr>
          <p:nvPr>
            <p:ph type="pic" sz="quarter" idx="34" hasCustomPrompt="1"/>
          </p:nvPr>
        </p:nvSpPr>
        <p:spPr>
          <a:xfrm>
            <a:off x="485523"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1" name="Text Placeholder 9">
            <a:extLst>
              <a:ext uri="{FF2B5EF4-FFF2-40B4-BE49-F238E27FC236}">
                <a16:creationId xmlns:a16="http://schemas.microsoft.com/office/drawing/2014/main" id="{0E55779C-A246-7AA1-1246-32F3BAC3E9F9}"/>
              </a:ext>
            </a:extLst>
          </p:cNvPr>
          <p:cNvSpPr>
            <a:spLocks noGrp="1"/>
          </p:cNvSpPr>
          <p:nvPr>
            <p:ph type="body" sz="quarter" idx="35" hasCustomPrompt="1"/>
          </p:nvPr>
        </p:nvSpPr>
        <p:spPr>
          <a:xfrm>
            <a:off x="4399994"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2" name="Text Placeholder 9">
            <a:extLst>
              <a:ext uri="{FF2B5EF4-FFF2-40B4-BE49-F238E27FC236}">
                <a16:creationId xmlns:a16="http://schemas.microsoft.com/office/drawing/2014/main" id="{AE906D56-BF94-FEC3-DB85-DEC802C0EDF2}"/>
              </a:ext>
            </a:extLst>
          </p:cNvPr>
          <p:cNvSpPr>
            <a:spLocks noGrp="1"/>
          </p:cNvSpPr>
          <p:nvPr>
            <p:ph type="body" sz="quarter" idx="36" hasCustomPrompt="1"/>
          </p:nvPr>
        </p:nvSpPr>
        <p:spPr>
          <a:xfrm>
            <a:off x="4399994"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3" name="Picture Placeholder 12">
            <a:extLst>
              <a:ext uri="{FF2B5EF4-FFF2-40B4-BE49-F238E27FC236}">
                <a16:creationId xmlns:a16="http://schemas.microsoft.com/office/drawing/2014/main" id="{CF08BE99-68E9-C172-4584-192EAC7EBA24}"/>
              </a:ext>
            </a:extLst>
          </p:cNvPr>
          <p:cNvSpPr>
            <a:spLocks noGrp="1"/>
          </p:cNvSpPr>
          <p:nvPr>
            <p:ph type="pic" sz="quarter" idx="37" hasCustomPrompt="1"/>
          </p:nvPr>
        </p:nvSpPr>
        <p:spPr>
          <a:xfrm>
            <a:off x="3377372"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4" name="Text Placeholder 9">
            <a:extLst>
              <a:ext uri="{FF2B5EF4-FFF2-40B4-BE49-F238E27FC236}">
                <a16:creationId xmlns:a16="http://schemas.microsoft.com/office/drawing/2014/main" id="{61B59087-059A-8552-985C-C458B49492E5}"/>
              </a:ext>
            </a:extLst>
          </p:cNvPr>
          <p:cNvSpPr>
            <a:spLocks noGrp="1"/>
          </p:cNvSpPr>
          <p:nvPr>
            <p:ph type="body" sz="quarter" idx="38" hasCustomPrompt="1"/>
          </p:nvPr>
        </p:nvSpPr>
        <p:spPr>
          <a:xfrm>
            <a:off x="3377372"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35" name="Text Placeholder 9">
            <a:extLst>
              <a:ext uri="{FF2B5EF4-FFF2-40B4-BE49-F238E27FC236}">
                <a16:creationId xmlns:a16="http://schemas.microsoft.com/office/drawing/2014/main" id="{B80CEAFC-3F56-53A9-7CA1-6FF2EFEA9F71}"/>
              </a:ext>
            </a:extLst>
          </p:cNvPr>
          <p:cNvSpPr>
            <a:spLocks noGrp="1"/>
          </p:cNvSpPr>
          <p:nvPr>
            <p:ph type="body" sz="quarter" idx="39" hasCustomPrompt="1"/>
          </p:nvPr>
        </p:nvSpPr>
        <p:spPr>
          <a:xfrm>
            <a:off x="4399994"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6" name="Text Placeholder 9">
            <a:extLst>
              <a:ext uri="{FF2B5EF4-FFF2-40B4-BE49-F238E27FC236}">
                <a16:creationId xmlns:a16="http://schemas.microsoft.com/office/drawing/2014/main" id="{1F927087-C230-38DF-C1BC-D979647576EB}"/>
              </a:ext>
            </a:extLst>
          </p:cNvPr>
          <p:cNvSpPr>
            <a:spLocks noGrp="1"/>
          </p:cNvSpPr>
          <p:nvPr>
            <p:ph type="body" sz="quarter" idx="40" hasCustomPrompt="1"/>
          </p:nvPr>
        </p:nvSpPr>
        <p:spPr>
          <a:xfrm>
            <a:off x="4399994"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7" name="Picture Placeholder 12">
            <a:extLst>
              <a:ext uri="{FF2B5EF4-FFF2-40B4-BE49-F238E27FC236}">
                <a16:creationId xmlns:a16="http://schemas.microsoft.com/office/drawing/2014/main" id="{E5B079F2-242E-7156-DFAD-AED073123B53}"/>
              </a:ext>
            </a:extLst>
          </p:cNvPr>
          <p:cNvSpPr>
            <a:spLocks noGrp="1"/>
          </p:cNvSpPr>
          <p:nvPr>
            <p:ph type="pic" sz="quarter" idx="41" hasCustomPrompt="1"/>
          </p:nvPr>
        </p:nvSpPr>
        <p:spPr>
          <a:xfrm>
            <a:off x="3377372"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8" name="Text Placeholder 9">
            <a:extLst>
              <a:ext uri="{FF2B5EF4-FFF2-40B4-BE49-F238E27FC236}">
                <a16:creationId xmlns:a16="http://schemas.microsoft.com/office/drawing/2014/main" id="{BAD8BB7A-C875-E730-22F2-58BF881807E3}"/>
              </a:ext>
            </a:extLst>
          </p:cNvPr>
          <p:cNvSpPr>
            <a:spLocks noGrp="1"/>
          </p:cNvSpPr>
          <p:nvPr>
            <p:ph type="body" sz="quarter" idx="42" hasCustomPrompt="1"/>
          </p:nvPr>
        </p:nvSpPr>
        <p:spPr>
          <a:xfrm>
            <a:off x="4399994"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9" name="Text Placeholder 9">
            <a:extLst>
              <a:ext uri="{FF2B5EF4-FFF2-40B4-BE49-F238E27FC236}">
                <a16:creationId xmlns:a16="http://schemas.microsoft.com/office/drawing/2014/main" id="{428864EC-7BF7-9E3F-14AA-1569F68FDBF7}"/>
              </a:ext>
            </a:extLst>
          </p:cNvPr>
          <p:cNvSpPr>
            <a:spLocks noGrp="1"/>
          </p:cNvSpPr>
          <p:nvPr>
            <p:ph type="body" sz="quarter" idx="43" hasCustomPrompt="1"/>
          </p:nvPr>
        </p:nvSpPr>
        <p:spPr>
          <a:xfrm>
            <a:off x="4399994"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0" name="Picture Placeholder 12">
            <a:extLst>
              <a:ext uri="{FF2B5EF4-FFF2-40B4-BE49-F238E27FC236}">
                <a16:creationId xmlns:a16="http://schemas.microsoft.com/office/drawing/2014/main" id="{01784631-4FDE-2C65-08D2-90389B52BB27}"/>
              </a:ext>
            </a:extLst>
          </p:cNvPr>
          <p:cNvSpPr>
            <a:spLocks noGrp="1"/>
          </p:cNvSpPr>
          <p:nvPr>
            <p:ph type="pic" sz="quarter" idx="44" hasCustomPrompt="1"/>
          </p:nvPr>
        </p:nvSpPr>
        <p:spPr>
          <a:xfrm>
            <a:off x="3377372"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1" name="Text Placeholder 9">
            <a:extLst>
              <a:ext uri="{FF2B5EF4-FFF2-40B4-BE49-F238E27FC236}">
                <a16:creationId xmlns:a16="http://schemas.microsoft.com/office/drawing/2014/main" id="{0154653D-5642-2E90-794A-C1E075F2C194}"/>
              </a:ext>
            </a:extLst>
          </p:cNvPr>
          <p:cNvSpPr>
            <a:spLocks noGrp="1"/>
          </p:cNvSpPr>
          <p:nvPr>
            <p:ph type="body" sz="quarter" idx="45" hasCustomPrompt="1"/>
          </p:nvPr>
        </p:nvSpPr>
        <p:spPr>
          <a:xfrm>
            <a:off x="4399994"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2" name="Text Placeholder 9">
            <a:extLst>
              <a:ext uri="{FF2B5EF4-FFF2-40B4-BE49-F238E27FC236}">
                <a16:creationId xmlns:a16="http://schemas.microsoft.com/office/drawing/2014/main" id="{7B745924-C16B-48BF-AE37-F5CD447BF3BE}"/>
              </a:ext>
            </a:extLst>
          </p:cNvPr>
          <p:cNvSpPr>
            <a:spLocks noGrp="1"/>
          </p:cNvSpPr>
          <p:nvPr>
            <p:ph type="body" sz="quarter" idx="46" hasCustomPrompt="1"/>
          </p:nvPr>
        </p:nvSpPr>
        <p:spPr>
          <a:xfrm>
            <a:off x="4399994"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3" name="Picture Placeholder 12">
            <a:extLst>
              <a:ext uri="{FF2B5EF4-FFF2-40B4-BE49-F238E27FC236}">
                <a16:creationId xmlns:a16="http://schemas.microsoft.com/office/drawing/2014/main" id="{4E35CBCD-AFBE-52EA-7BC2-89F29ED83F88}"/>
              </a:ext>
            </a:extLst>
          </p:cNvPr>
          <p:cNvSpPr>
            <a:spLocks noGrp="1"/>
          </p:cNvSpPr>
          <p:nvPr>
            <p:ph type="pic" sz="quarter" idx="47" hasCustomPrompt="1"/>
          </p:nvPr>
        </p:nvSpPr>
        <p:spPr>
          <a:xfrm>
            <a:off x="3377372"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4" name="Text Placeholder 9">
            <a:extLst>
              <a:ext uri="{FF2B5EF4-FFF2-40B4-BE49-F238E27FC236}">
                <a16:creationId xmlns:a16="http://schemas.microsoft.com/office/drawing/2014/main" id="{C6A4FD7C-43FE-CC16-4728-179DD98E56D5}"/>
              </a:ext>
            </a:extLst>
          </p:cNvPr>
          <p:cNvSpPr>
            <a:spLocks noGrp="1"/>
          </p:cNvSpPr>
          <p:nvPr>
            <p:ph type="body" sz="quarter" idx="48" hasCustomPrompt="1"/>
          </p:nvPr>
        </p:nvSpPr>
        <p:spPr>
          <a:xfrm>
            <a:off x="7292514"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5" name="Text Placeholder 9">
            <a:extLst>
              <a:ext uri="{FF2B5EF4-FFF2-40B4-BE49-F238E27FC236}">
                <a16:creationId xmlns:a16="http://schemas.microsoft.com/office/drawing/2014/main" id="{CCC5923F-9079-4223-BD7D-2ECA17762C80}"/>
              </a:ext>
            </a:extLst>
          </p:cNvPr>
          <p:cNvSpPr>
            <a:spLocks noGrp="1"/>
          </p:cNvSpPr>
          <p:nvPr>
            <p:ph type="body" sz="quarter" idx="49" hasCustomPrompt="1"/>
          </p:nvPr>
        </p:nvSpPr>
        <p:spPr>
          <a:xfrm>
            <a:off x="7292514"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6" name="Picture Placeholder 12">
            <a:extLst>
              <a:ext uri="{FF2B5EF4-FFF2-40B4-BE49-F238E27FC236}">
                <a16:creationId xmlns:a16="http://schemas.microsoft.com/office/drawing/2014/main" id="{D730576F-217C-362A-C36F-674299D51B91}"/>
              </a:ext>
            </a:extLst>
          </p:cNvPr>
          <p:cNvSpPr>
            <a:spLocks noGrp="1"/>
          </p:cNvSpPr>
          <p:nvPr>
            <p:ph type="pic" sz="quarter" idx="50" hasCustomPrompt="1"/>
          </p:nvPr>
        </p:nvSpPr>
        <p:spPr>
          <a:xfrm>
            <a:off x="6269221"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7" name="Text Placeholder 9">
            <a:extLst>
              <a:ext uri="{FF2B5EF4-FFF2-40B4-BE49-F238E27FC236}">
                <a16:creationId xmlns:a16="http://schemas.microsoft.com/office/drawing/2014/main" id="{683AAA8B-B0B9-8676-2816-59B9081C3443}"/>
              </a:ext>
            </a:extLst>
          </p:cNvPr>
          <p:cNvSpPr>
            <a:spLocks noGrp="1"/>
          </p:cNvSpPr>
          <p:nvPr>
            <p:ph type="body" sz="quarter" idx="51" hasCustomPrompt="1"/>
          </p:nvPr>
        </p:nvSpPr>
        <p:spPr>
          <a:xfrm>
            <a:off x="6269221"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48" name="Text Placeholder 9">
            <a:extLst>
              <a:ext uri="{FF2B5EF4-FFF2-40B4-BE49-F238E27FC236}">
                <a16:creationId xmlns:a16="http://schemas.microsoft.com/office/drawing/2014/main" id="{66FDE5EC-EECA-8ACE-6501-3066CB7FE8A4}"/>
              </a:ext>
            </a:extLst>
          </p:cNvPr>
          <p:cNvSpPr>
            <a:spLocks noGrp="1"/>
          </p:cNvSpPr>
          <p:nvPr>
            <p:ph type="body" sz="quarter" idx="52" hasCustomPrompt="1"/>
          </p:nvPr>
        </p:nvSpPr>
        <p:spPr>
          <a:xfrm>
            <a:off x="7292514"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9" name="Text Placeholder 9">
            <a:extLst>
              <a:ext uri="{FF2B5EF4-FFF2-40B4-BE49-F238E27FC236}">
                <a16:creationId xmlns:a16="http://schemas.microsoft.com/office/drawing/2014/main" id="{73D20F87-E90C-42D0-0ED6-6300216BB309}"/>
              </a:ext>
            </a:extLst>
          </p:cNvPr>
          <p:cNvSpPr>
            <a:spLocks noGrp="1"/>
          </p:cNvSpPr>
          <p:nvPr>
            <p:ph type="body" sz="quarter" idx="53" hasCustomPrompt="1"/>
          </p:nvPr>
        </p:nvSpPr>
        <p:spPr>
          <a:xfrm>
            <a:off x="7292514"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0" name="Picture Placeholder 12">
            <a:extLst>
              <a:ext uri="{FF2B5EF4-FFF2-40B4-BE49-F238E27FC236}">
                <a16:creationId xmlns:a16="http://schemas.microsoft.com/office/drawing/2014/main" id="{03693376-1C6C-F15B-897B-29DF694405E9}"/>
              </a:ext>
            </a:extLst>
          </p:cNvPr>
          <p:cNvSpPr>
            <a:spLocks noGrp="1"/>
          </p:cNvSpPr>
          <p:nvPr>
            <p:ph type="pic" sz="quarter" idx="54" hasCustomPrompt="1"/>
          </p:nvPr>
        </p:nvSpPr>
        <p:spPr>
          <a:xfrm>
            <a:off x="6269221"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1" name="Text Placeholder 9">
            <a:extLst>
              <a:ext uri="{FF2B5EF4-FFF2-40B4-BE49-F238E27FC236}">
                <a16:creationId xmlns:a16="http://schemas.microsoft.com/office/drawing/2014/main" id="{77461B86-A1F2-292C-BC4A-3A720C40ECF3}"/>
              </a:ext>
            </a:extLst>
          </p:cNvPr>
          <p:cNvSpPr>
            <a:spLocks noGrp="1"/>
          </p:cNvSpPr>
          <p:nvPr>
            <p:ph type="body" sz="quarter" idx="55" hasCustomPrompt="1"/>
          </p:nvPr>
        </p:nvSpPr>
        <p:spPr>
          <a:xfrm>
            <a:off x="7292514"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2" name="Text Placeholder 9">
            <a:extLst>
              <a:ext uri="{FF2B5EF4-FFF2-40B4-BE49-F238E27FC236}">
                <a16:creationId xmlns:a16="http://schemas.microsoft.com/office/drawing/2014/main" id="{32236890-E7EA-252D-D7B2-D649918B3AD8}"/>
              </a:ext>
            </a:extLst>
          </p:cNvPr>
          <p:cNvSpPr>
            <a:spLocks noGrp="1"/>
          </p:cNvSpPr>
          <p:nvPr>
            <p:ph type="body" sz="quarter" idx="56" hasCustomPrompt="1"/>
          </p:nvPr>
        </p:nvSpPr>
        <p:spPr>
          <a:xfrm>
            <a:off x="7292514"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3" name="Picture Placeholder 12">
            <a:extLst>
              <a:ext uri="{FF2B5EF4-FFF2-40B4-BE49-F238E27FC236}">
                <a16:creationId xmlns:a16="http://schemas.microsoft.com/office/drawing/2014/main" id="{9D7279F8-145F-2BC9-392D-C195932B23E9}"/>
              </a:ext>
            </a:extLst>
          </p:cNvPr>
          <p:cNvSpPr>
            <a:spLocks noGrp="1"/>
          </p:cNvSpPr>
          <p:nvPr>
            <p:ph type="pic" sz="quarter" idx="57" hasCustomPrompt="1"/>
          </p:nvPr>
        </p:nvSpPr>
        <p:spPr>
          <a:xfrm>
            <a:off x="6269221"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4" name="Text Placeholder 9">
            <a:extLst>
              <a:ext uri="{FF2B5EF4-FFF2-40B4-BE49-F238E27FC236}">
                <a16:creationId xmlns:a16="http://schemas.microsoft.com/office/drawing/2014/main" id="{38CC5E8C-843D-F801-E86E-74E733EC4AC7}"/>
              </a:ext>
            </a:extLst>
          </p:cNvPr>
          <p:cNvSpPr>
            <a:spLocks noGrp="1"/>
          </p:cNvSpPr>
          <p:nvPr>
            <p:ph type="body" sz="quarter" idx="58" hasCustomPrompt="1"/>
          </p:nvPr>
        </p:nvSpPr>
        <p:spPr>
          <a:xfrm>
            <a:off x="7292514"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5" name="Text Placeholder 9">
            <a:extLst>
              <a:ext uri="{FF2B5EF4-FFF2-40B4-BE49-F238E27FC236}">
                <a16:creationId xmlns:a16="http://schemas.microsoft.com/office/drawing/2014/main" id="{1F5E5E23-4BD8-2BF8-132F-46B1EEF1CE42}"/>
              </a:ext>
            </a:extLst>
          </p:cNvPr>
          <p:cNvSpPr>
            <a:spLocks noGrp="1"/>
          </p:cNvSpPr>
          <p:nvPr>
            <p:ph type="body" sz="quarter" idx="59" hasCustomPrompt="1"/>
          </p:nvPr>
        </p:nvSpPr>
        <p:spPr>
          <a:xfrm>
            <a:off x="7292514"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6" name="Picture Placeholder 12">
            <a:extLst>
              <a:ext uri="{FF2B5EF4-FFF2-40B4-BE49-F238E27FC236}">
                <a16:creationId xmlns:a16="http://schemas.microsoft.com/office/drawing/2014/main" id="{5CD9EB6F-BA12-B7A4-0F8D-EF9271F7223A}"/>
              </a:ext>
            </a:extLst>
          </p:cNvPr>
          <p:cNvSpPr>
            <a:spLocks noGrp="1"/>
          </p:cNvSpPr>
          <p:nvPr>
            <p:ph type="pic" sz="quarter" idx="60" hasCustomPrompt="1"/>
          </p:nvPr>
        </p:nvSpPr>
        <p:spPr>
          <a:xfrm>
            <a:off x="6269221"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7" name="Text Placeholder 9">
            <a:extLst>
              <a:ext uri="{FF2B5EF4-FFF2-40B4-BE49-F238E27FC236}">
                <a16:creationId xmlns:a16="http://schemas.microsoft.com/office/drawing/2014/main" id="{23566F37-EF18-0360-14F6-C03B12159510}"/>
              </a:ext>
            </a:extLst>
          </p:cNvPr>
          <p:cNvSpPr>
            <a:spLocks noGrp="1"/>
          </p:cNvSpPr>
          <p:nvPr>
            <p:ph type="body" sz="quarter" idx="61" hasCustomPrompt="1"/>
          </p:nvPr>
        </p:nvSpPr>
        <p:spPr>
          <a:xfrm>
            <a:off x="10176432"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8" name="Text Placeholder 9">
            <a:extLst>
              <a:ext uri="{FF2B5EF4-FFF2-40B4-BE49-F238E27FC236}">
                <a16:creationId xmlns:a16="http://schemas.microsoft.com/office/drawing/2014/main" id="{58D642CD-278F-34F9-CF75-99A7339353CF}"/>
              </a:ext>
            </a:extLst>
          </p:cNvPr>
          <p:cNvSpPr>
            <a:spLocks noGrp="1"/>
          </p:cNvSpPr>
          <p:nvPr>
            <p:ph type="body" sz="quarter" idx="62" hasCustomPrompt="1"/>
          </p:nvPr>
        </p:nvSpPr>
        <p:spPr>
          <a:xfrm>
            <a:off x="10176432"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9" name="Picture Placeholder 12">
            <a:extLst>
              <a:ext uri="{FF2B5EF4-FFF2-40B4-BE49-F238E27FC236}">
                <a16:creationId xmlns:a16="http://schemas.microsoft.com/office/drawing/2014/main" id="{4F6E90F8-DB8A-5E9D-7163-AC30457FEAC0}"/>
              </a:ext>
            </a:extLst>
          </p:cNvPr>
          <p:cNvSpPr>
            <a:spLocks noGrp="1"/>
          </p:cNvSpPr>
          <p:nvPr>
            <p:ph type="pic" sz="quarter" idx="63" hasCustomPrompt="1"/>
          </p:nvPr>
        </p:nvSpPr>
        <p:spPr>
          <a:xfrm>
            <a:off x="9161070"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0" name="Text Placeholder 9">
            <a:extLst>
              <a:ext uri="{FF2B5EF4-FFF2-40B4-BE49-F238E27FC236}">
                <a16:creationId xmlns:a16="http://schemas.microsoft.com/office/drawing/2014/main" id="{7435555B-D553-70C9-B67C-5A661E9585CD}"/>
              </a:ext>
            </a:extLst>
          </p:cNvPr>
          <p:cNvSpPr>
            <a:spLocks noGrp="1"/>
          </p:cNvSpPr>
          <p:nvPr>
            <p:ph type="body" sz="quarter" idx="64" hasCustomPrompt="1"/>
          </p:nvPr>
        </p:nvSpPr>
        <p:spPr>
          <a:xfrm>
            <a:off x="9161070"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61" name="Text Placeholder 9">
            <a:extLst>
              <a:ext uri="{FF2B5EF4-FFF2-40B4-BE49-F238E27FC236}">
                <a16:creationId xmlns:a16="http://schemas.microsoft.com/office/drawing/2014/main" id="{5DB8DE5C-79AE-8E49-DC40-B4E1DDB68BA5}"/>
              </a:ext>
            </a:extLst>
          </p:cNvPr>
          <p:cNvSpPr>
            <a:spLocks noGrp="1"/>
          </p:cNvSpPr>
          <p:nvPr>
            <p:ph type="body" sz="quarter" idx="65" hasCustomPrompt="1"/>
          </p:nvPr>
        </p:nvSpPr>
        <p:spPr>
          <a:xfrm>
            <a:off x="10176432"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2" name="Text Placeholder 9">
            <a:extLst>
              <a:ext uri="{FF2B5EF4-FFF2-40B4-BE49-F238E27FC236}">
                <a16:creationId xmlns:a16="http://schemas.microsoft.com/office/drawing/2014/main" id="{289E0F5F-936F-FA54-01D7-5CD0040D07C7}"/>
              </a:ext>
            </a:extLst>
          </p:cNvPr>
          <p:cNvSpPr>
            <a:spLocks noGrp="1"/>
          </p:cNvSpPr>
          <p:nvPr>
            <p:ph type="body" sz="quarter" idx="66" hasCustomPrompt="1"/>
          </p:nvPr>
        </p:nvSpPr>
        <p:spPr>
          <a:xfrm>
            <a:off x="10176432"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3" name="Picture Placeholder 12">
            <a:extLst>
              <a:ext uri="{FF2B5EF4-FFF2-40B4-BE49-F238E27FC236}">
                <a16:creationId xmlns:a16="http://schemas.microsoft.com/office/drawing/2014/main" id="{11FBE638-0595-F8E5-AFBB-43DC12983672}"/>
              </a:ext>
            </a:extLst>
          </p:cNvPr>
          <p:cNvSpPr>
            <a:spLocks noGrp="1"/>
          </p:cNvSpPr>
          <p:nvPr>
            <p:ph type="pic" sz="quarter" idx="67" hasCustomPrompt="1"/>
          </p:nvPr>
        </p:nvSpPr>
        <p:spPr>
          <a:xfrm>
            <a:off x="9161070"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4" name="Text Placeholder 9">
            <a:extLst>
              <a:ext uri="{FF2B5EF4-FFF2-40B4-BE49-F238E27FC236}">
                <a16:creationId xmlns:a16="http://schemas.microsoft.com/office/drawing/2014/main" id="{A3352A0C-1A08-FCFC-FF9C-CCA8F22308AE}"/>
              </a:ext>
            </a:extLst>
          </p:cNvPr>
          <p:cNvSpPr>
            <a:spLocks noGrp="1"/>
          </p:cNvSpPr>
          <p:nvPr>
            <p:ph type="body" sz="quarter" idx="68" hasCustomPrompt="1"/>
          </p:nvPr>
        </p:nvSpPr>
        <p:spPr>
          <a:xfrm>
            <a:off x="10176432"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5" name="Text Placeholder 9">
            <a:extLst>
              <a:ext uri="{FF2B5EF4-FFF2-40B4-BE49-F238E27FC236}">
                <a16:creationId xmlns:a16="http://schemas.microsoft.com/office/drawing/2014/main" id="{6E261588-76E1-16B7-8374-3F9A28832EF4}"/>
              </a:ext>
            </a:extLst>
          </p:cNvPr>
          <p:cNvSpPr>
            <a:spLocks noGrp="1"/>
          </p:cNvSpPr>
          <p:nvPr>
            <p:ph type="body" sz="quarter" idx="69" hasCustomPrompt="1"/>
          </p:nvPr>
        </p:nvSpPr>
        <p:spPr>
          <a:xfrm>
            <a:off x="10176432"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6" name="Picture Placeholder 12">
            <a:extLst>
              <a:ext uri="{FF2B5EF4-FFF2-40B4-BE49-F238E27FC236}">
                <a16:creationId xmlns:a16="http://schemas.microsoft.com/office/drawing/2014/main" id="{CAE85F7E-2BA3-3513-9E8B-8B03FE7AAC4C}"/>
              </a:ext>
            </a:extLst>
          </p:cNvPr>
          <p:cNvSpPr>
            <a:spLocks noGrp="1"/>
          </p:cNvSpPr>
          <p:nvPr>
            <p:ph type="pic" sz="quarter" idx="70" hasCustomPrompt="1"/>
          </p:nvPr>
        </p:nvSpPr>
        <p:spPr>
          <a:xfrm>
            <a:off x="9161070"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7" name="Text Placeholder 9">
            <a:extLst>
              <a:ext uri="{FF2B5EF4-FFF2-40B4-BE49-F238E27FC236}">
                <a16:creationId xmlns:a16="http://schemas.microsoft.com/office/drawing/2014/main" id="{7280094F-B199-060D-4D4B-CA4F1BFCF5F3}"/>
              </a:ext>
            </a:extLst>
          </p:cNvPr>
          <p:cNvSpPr>
            <a:spLocks noGrp="1"/>
          </p:cNvSpPr>
          <p:nvPr>
            <p:ph type="body" sz="quarter" idx="71" hasCustomPrompt="1"/>
          </p:nvPr>
        </p:nvSpPr>
        <p:spPr>
          <a:xfrm>
            <a:off x="10176432"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8" name="Text Placeholder 9">
            <a:extLst>
              <a:ext uri="{FF2B5EF4-FFF2-40B4-BE49-F238E27FC236}">
                <a16:creationId xmlns:a16="http://schemas.microsoft.com/office/drawing/2014/main" id="{253E3C85-558C-05C1-155E-0E52AA94351F}"/>
              </a:ext>
            </a:extLst>
          </p:cNvPr>
          <p:cNvSpPr>
            <a:spLocks noGrp="1"/>
          </p:cNvSpPr>
          <p:nvPr>
            <p:ph type="body" sz="quarter" idx="72" hasCustomPrompt="1"/>
          </p:nvPr>
        </p:nvSpPr>
        <p:spPr>
          <a:xfrm>
            <a:off x="10176432"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9" name="Picture Placeholder 12">
            <a:extLst>
              <a:ext uri="{FF2B5EF4-FFF2-40B4-BE49-F238E27FC236}">
                <a16:creationId xmlns:a16="http://schemas.microsoft.com/office/drawing/2014/main" id="{E5B87C2C-7F36-6D34-D014-54305471A5A7}"/>
              </a:ext>
            </a:extLst>
          </p:cNvPr>
          <p:cNvSpPr>
            <a:spLocks noGrp="1"/>
          </p:cNvSpPr>
          <p:nvPr>
            <p:ph type="pic" sz="quarter" idx="73" hasCustomPrompt="1"/>
          </p:nvPr>
        </p:nvSpPr>
        <p:spPr>
          <a:xfrm>
            <a:off x="9161070"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70" name="SmartArt Placeholder 7">
            <a:extLst>
              <a:ext uri="{FF2B5EF4-FFF2-40B4-BE49-F238E27FC236}">
                <a16:creationId xmlns:a16="http://schemas.microsoft.com/office/drawing/2014/main" id="{162A8BA6-6F67-C4EB-3430-78F1A0EC0F06}"/>
              </a:ext>
            </a:extLst>
          </p:cNvPr>
          <p:cNvSpPr>
            <a:spLocks noGrp="1"/>
          </p:cNvSpPr>
          <p:nvPr>
            <p:ph type="dgm" sz="quarter" idx="74" hasCustomPrompt="1"/>
          </p:nvPr>
        </p:nvSpPr>
        <p:spPr>
          <a:xfrm>
            <a:off x="485523" y="1696224"/>
            <a:ext cx="2548800" cy="18000"/>
          </a:xfrm>
          <a:solidFill>
            <a:schemeClr val="tx2"/>
          </a:solidFill>
        </p:spPr>
        <p:txBody>
          <a:bodyPr/>
          <a:lstStyle>
            <a:lvl1pPr marL="0" indent="0">
              <a:buNone/>
              <a:defRPr sz="800"/>
            </a:lvl1pPr>
          </a:lstStyle>
          <a:p>
            <a:r>
              <a:rPr lang="en-US" dirty="0"/>
              <a:t> </a:t>
            </a:r>
          </a:p>
        </p:txBody>
      </p:sp>
      <p:sp>
        <p:nvSpPr>
          <p:cNvPr id="71" name="SmartArt Placeholder 7">
            <a:extLst>
              <a:ext uri="{FF2B5EF4-FFF2-40B4-BE49-F238E27FC236}">
                <a16:creationId xmlns:a16="http://schemas.microsoft.com/office/drawing/2014/main" id="{EC5DF0FE-64D1-AB19-CAF1-A390D6492B0D}"/>
              </a:ext>
            </a:extLst>
          </p:cNvPr>
          <p:cNvSpPr>
            <a:spLocks noGrp="1"/>
          </p:cNvSpPr>
          <p:nvPr>
            <p:ph type="dgm" sz="quarter" idx="75" hasCustomPrompt="1"/>
          </p:nvPr>
        </p:nvSpPr>
        <p:spPr>
          <a:xfrm>
            <a:off x="3377372" y="1696224"/>
            <a:ext cx="2548800" cy="18000"/>
          </a:xfrm>
          <a:solidFill>
            <a:schemeClr val="tx2"/>
          </a:solidFill>
        </p:spPr>
        <p:txBody>
          <a:bodyPr/>
          <a:lstStyle>
            <a:lvl1pPr marL="0" indent="0">
              <a:buNone/>
              <a:defRPr sz="800"/>
            </a:lvl1pPr>
          </a:lstStyle>
          <a:p>
            <a:r>
              <a:rPr lang="en-US" dirty="0"/>
              <a:t> </a:t>
            </a:r>
          </a:p>
        </p:txBody>
      </p:sp>
      <p:sp>
        <p:nvSpPr>
          <p:cNvPr id="72" name="SmartArt Placeholder 7">
            <a:extLst>
              <a:ext uri="{FF2B5EF4-FFF2-40B4-BE49-F238E27FC236}">
                <a16:creationId xmlns:a16="http://schemas.microsoft.com/office/drawing/2014/main" id="{60800279-F9E3-EDED-BB35-F73EEF52F830}"/>
              </a:ext>
            </a:extLst>
          </p:cNvPr>
          <p:cNvSpPr>
            <a:spLocks noGrp="1"/>
          </p:cNvSpPr>
          <p:nvPr>
            <p:ph type="dgm" sz="quarter" idx="76" hasCustomPrompt="1"/>
          </p:nvPr>
        </p:nvSpPr>
        <p:spPr>
          <a:xfrm>
            <a:off x="6269221" y="1696224"/>
            <a:ext cx="2548800" cy="18000"/>
          </a:xfrm>
          <a:solidFill>
            <a:schemeClr val="tx2"/>
          </a:solidFill>
        </p:spPr>
        <p:txBody>
          <a:bodyPr/>
          <a:lstStyle>
            <a:lvl1pPr marL="0" indent="0">
              <a:buNone/>
              <a:defRPr sz="800"/>
            </a:lvl1pPr>
          </a:lstStyle>
          <a:p>
            <a:r>
              <a:rPr lang="en-US" dirty="0"/>
              <a:t> </a:t>
            </a:r>
          </a:p>
        </p:txBody>
      </p:sp>
      <p:sp>
        <p:nvSpPr>
          <p:cNvPr id="73" name="SmartArt Placeholder 7">
            <a:extLst>
              <a:ext uri="{FF2B5EF4-FFF2-40B4-BE49-F238E27FC236}">
                <a16:creationId xmlns:a16="http://schemas.microsoft.com/office/drawing/2014/main" id="{1BF95AC1-33EC-C487-C489-B7A97BBB2925}"/>
              </a:ext>
            </a:extLst>
          </p:cNvPr>
          <p:cNvSpPr>
            <a:spLocks noGrp="1"/>
          </p:cNvSpPr>
          <p:nvPr>
            <p:ph type="dgm" sz="quarter" idx="77" hasCustomPrompt="1"/>
          </p:nvPr>
        </p:nvSpPr>
        <p:spPr>
          <a:xfrm>
            <a:off x="9161070" y="1696224"/>
            <a:ext cx="2548800" cy="18000"/>
          </a:xfrm>
          <a:solidFill>
            <a:schemeClr val="tx2"/>
          </a:solidFill>
        </p:spPr>
        <p:txBody>
          <a:bodyPr/>
          <a:lstStyle>
            <a:lvl1pPr marL="0" indent="0">
              <a:buNone/>
              <a:defRPr sz="800"/>
            </a:lvl1pPr>
          </a:lstStyle>
          <a:p>
            <a:r>
              <a:rPr lang="en-US" dirty="0"/>
              <a:t> </a:t>
            </a:r>
          </a:p>
        </p:txBody>
      </p:sp>
      <p:grpSp>
        <p:nvGrpSpPr>
          <p:cNvPr id="7" name="Group 4">
            <a:extLst>
              <a:ext uri="{FF2B5EF4-FFF2-40B4-BE49-F238E27FC236}">
                <a16:creationId xmlns:a16="http://schemas.microsoft.com/office/drawing/2014/main" id="{3E6FCCFE-FAA3-7876-F64E-BB8D96909411}"/>
              </a:ext>
            </a:extLst>
          </p:cNvPr>
          <p:cNvGrpSpPr>
            <a:grpSpLocks noChangeAspect="1"/>
          </p:cNvGrpSpPr>
          <p:nvPr userDrawn="1"/>
        </p:nvGrpSpPr>
        <p:grpSpPr bwMode="black">
          <a:xfrm>
            <a:off x="11369256" y="6276977"/>
            <a:ext cx="346158" cy="355219"/>
            <a:chOff x="7110" y="4004"/>
            <a:chExt cx="191" cy="196"/>
          </a:xfrm>
        </p:grpSpPr>
        <p:sp>
          <p:nvSpPr>
            <p:cNvPr id="8" name="Freeform 5">
              <a:extLst>
                <a:ext uri="{FF2B5EF4-FFF2-40B4-BE49-F238E27FC236}">
                  <a16:creationId xmlns:a16="http://schemas.microsoft.com/office/drawing/2014/main" id="{F03D9895-BBCE-3E9A-B391-BFB190B79B46}"/>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D1F4EA22-010E-EAA6-C157-47D72E566E66}"/>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EF4E6FC0-F82C-8705-CFA8-D1F282DA6611}"/>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54542190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Quote and Full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86086DA-FAB4-D672-5D3E-0B069D2B24E1}"/>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7" name="Text Placeholder 9">
            <a:extLst>
              <a:ext uri="{FF2B5EF4-FFF2-40B4-BE49-F238E27FC236}">
                <a16:creationId xmlns:a16="http://schemas.microsoft.com/office/drawing/2014/main" id="{4BA46848-8969-3428-7E66-3827EB17DC5A}"/>
              </a:ext>
            </a:extLst>
          </p:cNvPr>
          <p:cNvSpPr>
            <a:spLocks noGrp="1"/>
          </p:cNvSpPr>
          <p:nvPr>
            <p:ph type="body" sz="quarter" idx="13" hasCustomPrompt="1"/>
          </p:nvPr>
        </p:nvSpPr>
        <p:spPr>
          <a:xfrm>
            <a:off x="864959" y="4980757"/>
            <a:ext cx="3445104" cy="193899"/>
          </a:xfrm>
        </p:spPr>
        <p:txBody>
          <a:bodyPr>
            <a:spAutoFit/>
          </a:bodyPr>
          <a:lstStyle>
            <a:lvl1pPr marL="0" indent="0">
              <a:lnSpc>
                <a:spcPct val="90000"/>
              </a:lnSpc>
              <a:buNone/>
              <a:defRPr sz="1400" b="1" i="0">
                <a:solidFill>
                  <a:schemeClr val="tx2"/>
                </a:solidFill>
                <a:latin typeface="+mn-lt"/>
              </a:defRPr>
            </a:lvl1pPr>
          </a:lstStyle>
          <a:p>
            <a:pPr lvl="0"/>
            <a:r>
              <a:rPr lang="en-GB" dirty="0"/>
              <a:t>Name</a:t>
            </a:r>
            <a:endParaRPr lang="en-US" dirty="0"/>
          </a:p>
        </p:txBody>
      </p:sp>
      <p:sp>
        <p:nvSpPr>
          <p:cNvPr id="8" name="Text Placeholder 9">
            <a:extLst>
              <a:ext uri="{FF2B5EF4-FFF2-40B4-BE49-F238E27FC236}">
                <a16:creationId xmlns:a16="http://schemas.microsoft.com/office/drawing/2014/main" id="{78B5CC24-699C-7858-0807-40619F0D533F}"/>
              </a:ext>
            </a:extLst>
          </p:cNvPr>
          <p:cNvSpPr>
            <a:spLocks noGrp="1"/>
          </p:cNvSpPr>
          <p:nvPr>
            <p:ph type="body" sz="quarter" idx="14" hasCustomPrompt="1"/>
          </p:nvPr>
        </p:nvSpPr>
        <p:spPr>
          <a:xfrm>
            <a:off x="864961" y="5184857"/>
            <a:ext cx="3445104" cy="153888"/>
          </a:xfrm>
        </p:spPr>
        <p:txBody>
          <a:bodyPr wrap="square">
            <a:spAutoFit/>
          </a:bodyPr>
          <a:lstStyle>
            <a:lvl1pPr marL="0" indent="0">
              <a:buNone/>
              <a:defRPr sz="1000" b="0" i="0">
                <a:solidFill>
                  <a:schemeClr val="bg1"/>
                </a:solidFill>
                <a:latin typeface="+mn-lt"/>
              </a:defRPr>
            </a:lvl1pPr>
          </a:lstStyle>
          <a:p>
            <a:pPr lvl="0"/>
            <a:r>
              <a:rPr lang="en-GB" dirty="0"/>
              <a:t>Job title</a:t>
            </a:r>
            <a:endParaRPr lang="en-US" dirty="0"/>
          </a:p>
        </p:txBody>
      </p:sp>
      <p:sp>
        <p:nvSpPr>
          <p:cNvPr id="4" name="Text Placeholder 23">
            <a:extLst>
              <a:ext uri="{FF2B5EF4-FFF2-40B4-BE49-F238E27FC236}">
                <a16:creationId xmlns:a16="http://schemas.microsoft.com/office/drawing/2014/main" id="{E82A0447-0820-5F05-7D32-3BE15F194869}"/>
              </a:ext>
              <a:ext uri="{C183D7F6-B498-43B3-948B-1728B52AA6E4}">
                <adec:decorative xmlns:adec="http://schemas.microsoft.com/office/drawing/2017/decorative" val="0"/>
              </a:ext>
            </a:extLst>
          </p:cNvPr>
          <p:cNvSpPr>
            <a:spLocks noGrp="1"/>
          </p:cNvSpPr>
          <p:nvPr>
            <p:ph type="body" sz="quarter" idx="26" hasCustomPrompt="1"/>
          </p:nvPr>
        </p:nvSpPr>
        <p:spPr>
          <a:xfrm>
            <a:off x="772884" y="358916"/>
            <a:ext cx="2023892" cy="1419083"/>
          </a:xfrm>
        </p:spPr>
        <p:txBody>
          <a:bodyPr anchor="t"/>
          <a:lstStyle>
            <a:lvl1pPr marL="0" indent="0">
              <a:spcBef>
                <a:spcPts val="0"/>
              </a:spcBef>
              <a:spcAft>
                <a:spcPts val="0"/>
              </a:spcAft>
              <a:buNone/>
              <a:defRPr sz="19200" b="0" i="0">
                <a:solidFill>
                  <a:schemeClr val="tx2"/>
                </a:solidFill>
                <a:latin typeface="Georgia Pro" panose="02040502050405020303" pitchFamily="18" charset="0"/>
              </a:defRPr>
            </a:lvl1pPr>
          </a:lstStyle>
          <a:p>
            <a:pPr lvl="0"/>
            <a:r>
              <a:rPr lang="en-GB" dirty="0"/>
              <a:t>“</a:t>
            </a:r>
          </a:p>
        </p:txBody>
      </p:sp>
      <p:sp>
        <p:nvSpPr>
          <p:cNvPr id="5" name="Text Placeholder 23">
            <a:extLst>
              <a:ext uri="{FF2B5EF4-FFF2-40B4-BE49-F238E27FC236}">
                <a16:creationId xmlns:a16="http://schemas.microsoft.com/office/drawing/2014/main" id="{8A771E8A-8B2A-ED69-3AEC-E5AEDB16F0EE}"/>
              </a:ext>
              <a:ext uri="{C183D7F6-B498-43B3-948B-1728B52AA6E4}">
                <adec:decorative xmlns:adec="http://schemas.microsoft.com/office/drawing/2017/decorative" val="0"/>
              </a:ext>
            </a:extLst>
          </p:cNvPr>
          <p:cNvSpPr>
            <a:spLocks noGrp="1"/>
          </p:cNvSpPr>
          <p:nvPr>
            <p:ph type="body" sz="quarter" idx="25" hasCustomPrompt="1"/>
          </p:nvPr>
        </p:nvSpPr>
        <p:spPr>
          <a:xfrm>
            <a:off x="864959" y="1958113"/>
            <a:ext cx="7524979" cy="2721927"/>
          </a:xfrm>
        </p:spPr>
        <p:txBody>
          <a:bodyPr/>
          <a:lstStyle>
            <a:lvl1pPr marL="0" indent="0">
              <a:buNone/>
              <a:defRPr sz="4800" b="0" i="0">
                <a:latin typeface="Georgia Pro" panose="02040502050405020303" pitchFamily="18" charset="0"/>
              </a:defRPr>
            </a:lvl1pPr>
          </a:lstStyle>
          <a:p>
            <a:pPr lvl="0"/>
            <a:r>
              <a:rPr lang="en-GB" dirty="0"/>
              <a:t>Quote goes here.</a:t>
            </a:r>
          </a:p>
        </p:txBody>
      </p:sp>
      <p:grpSp>
        <p:nvGrpSpPr>
          <p:cNvPr id="3" name="Group 4">
            <a:extLst>
              <a:ext uri="{FF2B5EF4-FFF2-40B4-BE49-F238E27FC236}">
                <a16:creationId xmlns:a16="http://schemas.microsoft.com/office/drawing/2014/main" id="{EB806AD4-4529-AC7D-E886-A082085E407B}"/>
              </a:ext>
            </a:extLst>
          </p:cNvPr>
          <p:cNvGrpSpPr>
            <a:grpSpLocks noChangeAspect="1"/>
          </p:cNvGrpSpPr>
          <p:nvPr userDrawn="1"/>
        </p:nvGrpSpPr>
        <p:grpSpPr bwMode="black">
          <a:xfrm>
            <a:off x="11369256" y="6276977"/>
            <a:ext cx="346158" cy="355219"/>
            <a:chOff x="7110" y="4004"/>
            <a:chExt cx="191" cy="196"/>
          </a:xfrm>
        </p:grpSpPr>
        <p:sp>
          <p:nvSpPr>
            <p:cNvPr id="6" name="Freeform 5">
              <a:extLst>
                <a:ext uri="{FF2B5EF4-FFF2-40B4-BE49-F238E27FC236}">
                  <a16:creationId xmlns:a16="http://schemas.microsoft.com/office/drawing/2014/main" id="{EFCAB655-4369-365C-EB52-C0EEE113E2AA}"/>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647EACFC-7E0A-17EB-CA16-80B3A93CCE82}"/>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AD0D6500-8D49-55A4-5D22-57992C225497}"/>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41185871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Video">
    <p:spTree>
      <p:nvGrpSpPr>
        <p:cNvPr id="1" name=""/>
        <p:cNvGrpSpPr/>
        <p:nvPr/>
      </p:nvGrpSpPr>
      <p:grpSpPr>
        <a:xfrm>
          <a:off x="0" y="0"/>
          <a:ext cx="0" cy="0"/>
          <a:chOff x="0" y="0"/>
          <a:chExt cx="0" cy="0"/>
        </a:xfrm>
      </p:grpSpPr>
      <p:sp>
        <p:nvSpPr>
          <p:cNvPr id="7" name="Media Placeholder 6">
            <a:extLst>
              <a:ext uri="{FF2B5EF4-FFF2-40B4-BE49-F238E27FC236}">
                <a16:creationId xmlns:a16="http://schemas.microsoft.com/office/drawing/2014/main" id="{04648CD8-B307-812B-5BD0-91AA365C73D1}"/>
              </a:ext>
            </a:extLst>
          </p:cNvPr>
          <p:cNvSpPr>
            <a:spLocks noGrp="1"/>
          </p:cNvSpPr>
          <p:nvPr>
            <p:ph type="media" sz="quarter" idx="13"/>
          </p:nvPr>
        </p:nvSpPr>
        <p:spPr>
          <a:xfrm>
            <a:off x="0" y="0"/>
            <a:ext cx="12192000" cy="6858000"/>
          </a:xfrm>
        </p:spPr>
        <p:txBody>
          <a:bodyPr/>
          <a:lstStyle/>
          <a:p>
            <a:r>
              <a:rPr lang="en-GB" dirty="0"/>
              <a:t>Click icon to add media</a:t>
            </a:r>
            <a:endParaRPr lang="en-US" dirty="0"/>
          </a:p>
        </p:txBody>
      </p:sp>
    </p:spTree>
    <p:extLst>
      <p:ext uri="{BB962C8B-B14F-4D97-AF65-F5344CB8AC3E}">
        <p14:creationId xmlns:p14="http://schemas.microsoft.com/office/powerpoint/2010/main" val="21628308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627994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Content and Image">
    <p:spTree>
      <p:nvGrpSpPr>
        <p:cNvPr id="1" name=""/>
        <p:cNvGrpSpPr/>
        <p:nvPr/>
      </p:nvGrpSpPr>
      <p:grpSpPr>
        <a:xfrm>
          <a:off x="0" y="0"/>
          <a:ext cx="0" cy="0"/>
          <a:chOff x="0" y="0"/>
          <a:chExt cx="0" cy="0"/>
        </a:xfrm>
      </p:grpSpPr>
      <p:pic>
        <p:nvPicPr>
          <p:cNvPr id="6" name="Picture 5" descr="A bright yellow circle&#10;&#10;Description automatically generated with medium confidence">
            <a:extLst>
              <a:ext uri="{FF2B5EF4-FFF2-40B4-BE49-F238E27FC236}">
                <a16:creationId xmlns:a16="http://schemas.microsoft.com/office/drawing/2014/main" id="{0CE0EE1C-69FD-A2A1-0E47-EEBF86AA51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0" y="0"/>
            <a:ext cx="12192000" cy="6858000"/>
          </a:xfrm>
          <a:prstGeom prst="rect">
            <a:avLst/>
          </a:prstGeom>
        </p:spPr>
      </p:pic>
    </p:spTree>
    <p:extLst>
      <p:ext uri="{BB962C8B-B14F-4D97-AF65-F5344CB8AC3E}">
        <p14:creationId xmlns:p14="http://schemas.microsoft.com/office/powerpoint/2010/main" val="9506330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Title Slide Frame 7">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AFCAD8-0916-AF46-1471-030E4128E25A}"/>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5" name="Group 4">
            <a:extLst>
              <a:ext uri="{FF2B5EF4-FFF2-40B4-BE49-F238E27FC236}">
                <a16:creationId xmlns:a16="http://schemas.microsoft.com/office/drawing/2014/main" id="{AA89752D-8E95-B790-7077-E6201AB412C3}"/>
              </a:ext>
            </a:extLst>
          </p:cNvPr>
          <p:cNvGrpSpPr/>
          <p:nvPr userDrawn="1"/>
        </p:nvGrpSpPr>
        <p:grpSpPr>
          <a:xfrm>
            <a:off x="485775" y="6164633"/>
            <a:ext cx="4940935" cy="318770"/>
            <a:chOff x="485775" y="6164633"/>
            <a:chExt cx="4940935" cy="318770"/>
          </a:xfrm>
        </p:grpSpPr>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D6FD7948-9E7C-1CE1-F28B-D2D349BB86F0}"/>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C5FD45"/>
                </a:gs>
                <a:gs pos="100000">
                  <a:srgbClr val="80FBFD"/>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27656139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7" name="Picture 6" descr="A blurry image of a colorful light&#10;&#10;Description automatically generated">
            <a:extLst>
              <a:ext uri="{FF2B5EF4-FFF2-40B4-BE49-F238E27FC236}">
                <a16:creationId xmlns:a16="http://schemas.microsoft.com/office/drawing/2014/main" id="{388CF986-E6D2-86D0-6501-D59429EAD0A3}"/>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9" name="Group 4">
            <a:extLst>
              <a:ext uri="{FF2B5EF4-FFF2-40B4-BE49-F238E27FC236}">
                <a16:creationId xmlns:a16="http://schemas.microsoft.com/office/drawing/2014/main" id="{7F8AD979-8542-1CC7-4CD2-87434D239693}"/>
              </a:ext>
            </a:extLst>
          </p:cNvPr>
          <p:cNvGrpSpPr>
            <a:grpSpLocks noChangeAspect="1"/>
          </p:cNvGrpSpPr>
          <p:nvPr userDrawn="1"/>
        </p:nvGrpSpPr>
        <p:grpSpPr bwMode="black">
          <a:xfrm>
            <a:off x="11369256" y="6276977"/>
            <a:ext cx="346158" cy="355219"/>
            <a:chOff x="7110" y="4004"/>
            <a:chExt cx="191" cy="196"/>
          </a:xfrm>
        </p:grpSpPr>
        <p:sp>
          <p:nvSpPr>
            <p:cNvPr id="10" name="Freeform 5">
              <a:extLst>
                <a:ext uri="{FF2B5EF4-FFF2-40B4-BE49-F238E27FC236}">
                  <a16:creationId xmlns:a16="http://schemas.microsoft.com/office/drawing/2014/main" id="{B723EA5F-F3B9-3E07-4D91-298FB9630071}"/>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6">
              <a:extLst>
                <a:ext uri="{FF2B5EF4-FFF2-40B4-BE49-F238E27FC236}">
                  <a16:creationId xmlns:a16="http://schemas.microsoft.com/office/drawing/2014/main" id="{96D65FFF-23F5-C71D-D9C0-3B03671CE670}"/>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2" name="Freeform 7">
              <a:extLst>
                <a:ext uri="{FF2B5EF4-FFF2-40B4-BE49-F238E27FC236}">
                  <a16:creationId xmlns:a16="http://schemas.microsoft.com/office/drawing/2014/main" id="{D0F3E79B-8E5A-665A-83EC-1397ED5D45FF}"/>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5654197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Header 2">
    <p:spTree>
      <p:nvGrpSpPr>
        <p:cNvPr id="1" name=""/>
        <p:cNvGrpSpPr/>
        <p:nvPr/>
      </p:nvGrpSpPr>
      <p:grpSpPr>
        <a:xfrm>
          <a:off x="0" y="0"/>
          <a:ext cx="0" cy="0"/>
          <a:chOff x="0" y="0"/>
          <a:chExt cx="0" cy="0"/>
        </a:xfrm>
      </p:grpSpPr>
      <p:pic>
        <p:nvPicPr>
          <p:cNvPr id="13" name="Picture 12" descr="A blurry image of a colorful light&#10;&#10;Description automatically generated">
            <a:extLst>
              <a:ext uri="{FF2B5EF4-FFF2-40B4-BE49-F238E27FC236}">
                <a16:creationId xmlns:a16="http://schemas.microsoft.com/office/drawing/2014/main" id="{ADC82D1B-1943-B3BC-B7E9-DADF1458A765}"/>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6745C785-317C-4454-FFFA-6B2CE9F46DA9}"/>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8F435021-B5F8-8330-2058-B50B58EB8DA7}"/>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3944C984-0640-AAB7-335F-5B3871ABEB47}"/>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D4EEEDB6-C2FA-4576-7DA4-4A6C519DDB2A}"/>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10034487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3">
    <p:spTree>
      <p:nvGrpSpPr>
        <p:cNvPr id="1" name=""/>
        <p:cNvGrpSpPr/>
        <p:nvPr/>
      </p:nvGrpSpPr>
      <p:grpSpPr>
        <a:xfrm>
          <a:off x="0" y="0"/>
          <a:ext cx="0" cy="0"/>
          <a:chOff x="0" y="0"/>
          <a:chExt cx="0" cy="0"/>
        </a:xfrm>
      </p:grpSpPr>
      <p:pic>
        <p:nvPicPr>
          <p:cNvPr id="3" name="Picture 2" descr="A colorful light in the dark&#10;&#10;Description automatically generated">
            <a:extLst>
              <a:ext uri="{FF2B5EF4-FFF2-40B4-BE49-F238E27FC236}">
                <a16:creationId xmlns:a16="http://schemas.microsoft.com/office/drawing/2014/main" id="{A6C92DE9-1F7F-6A8E-389D-FBCE38254ADC}"/>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4" name="Group 4">
            <a:extLst>
              <a:ext uri="{FF2B5EF4-FFF2-40B4-BE49-F238E27FC236}">
                <a16:creationId xmlns:a16="http://schemas.microsoft.com/office/drawing/2014/main" id="{57078BE8-1131-644C-7B7D-AF8352589CED}"/>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220216D6-2295-E44E-85E9-09102951CDED}"/>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2D9ECA41-0746-A347-EE2E-AB979CE22546}"/>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E09BE7A3-2BBF-30ED-653F-2309F4F46EA2}"/>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9827728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Header 4">
    <p:spTree>
      <p:nvGrpSpPr>
        <p:cNvPr id="1" name=""/>
        <p:cNvGrpSpPr/>
        <p:nvPr/>
      </p:nvGrpSpPr>
      <p:grpSpPr>
        <a:xfrm>
          <a:off x="0" y="0"/>
          <a:ext cx="0" cy="0"/>
          <a:chOff x="0" y="0"/>
          <a:chExt cx="0" cy="0"/>
        </a:xfrm>
      </p:grpSpPr>
      <p:pic>
        <p:nvPicPr>
          <p:cNvPr id="13" name="Picture 12" descr="A blurry image of a rainbow&#10;&#10;Description automatically generated">
            <a:extLst>
              <a:ext uri="{FF2B5EF4-FFF2-40B4-BE49-F238E27FC236}">
                <a16:creationId xmlns:a16="http://schemas.microsoft.com/office/drawing/2014/main" id="{C8E8709F-6A78-59BB-D254-AE4C7F2A57D8}"/>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7" name="Group 4">
            <a:extLst>
              <a:ext uri="{FF2B5EF4-FFF2-40B4-BE49-F238E27FC236}">
                <a16:creationId xmlns:a16="http://schemas.microsoft.com/office/drawing/2014/main" id="{2C6AFE4F-F119-873B-BC32-65AEE32FEFD8}"/>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86899C81-0230-7DF5-AB36-74267A5BCA0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307EDCAF-C8F9-A48B-E23D-CCB6242C740D}"/>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3B13B5A6-630E-F8A8-984B-A65DFBE7468F}"/>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6070400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ection Header 5">
    <p:spTree>
      <p:nvGrpSpPr>
        <p:cNvPr id="1" name=""/>
        <p:cNvGrpSpPr/>
        <p:nvPr/>
      </p:nvGrpSpPr>
      <p:grpSpPr>
        <a:xfrm>
          <a:off x="0" y="0"/>
          <a:ext cx="0" cy="0"/>
          <a:chOff x="0" y="0"/>
          <a:chExt cx="0" cy="0"/>
        </a:xfrm>
      </p:grpSpPr>
      <p:pic>
        <p:nvPicPr>
          <p:cNvPr id="7" name="Picture 6" descr="A colorful circle on a black background&#10;&#10;Description automatically generated">
            <a:extLst>
              <a:ext uri="{FF2B5EF4-FFF2-40B4-BE49-F238E27FC236}">
                <a16:creationId xmlns:a16="http://schemas.microsoft.com/office/drawing/2014/main" id="{9B1A0959-0F7F-FF84-F8C5-2E76E9D45F4F}"/>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F288159A-7C48-1C07-50FC-8F7D8559BF61}"/>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F2C5552B-2F76-F2C7-FA60-7AED59B7655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E3C4F5CE-6F0C-45EA-8C1B-EA936294D824}"/>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4E116A81-3AFB-B9FA-0679-241EC8863055}"/>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36424105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ection Header 6">
    <p:spTree>
      <p:nvGrpSpPr>
        <p:cNvPr id="1" name=""/>
        <p:cNvGrpSpPr/>
        <p:nvPr/>
      </p:nvGrpSpPr>
      <p:grpSpPr>
        <a:xfrm>
          <a:off x="0" y="0"/>
          <a:ext cx="0" cy="0"/>
          <a:chOff x="0" y="0"/>
          <a:chExt cx="0" cy="0"/>
        </a:xfrm>
      </p:grpSpPr>
      <p:pic>
        <p:nvPicPr>
          <p:cNvPr id="5" name="Picture 4" descr="A blurry image of a rainbow&#10;&#10;Description automatically generated">
            <a:extLst>
              <a:ext uri="{FF2B5EF4-FFF2-40B4-BE49-F238E27FC236}">
                <a16:creationId xmlns:a16="http://schemas.microsoft.com/office/drawing/2014/main" id="{36630E4E-7F64-A84B-6022-F16994E95375}"/>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305361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2169200"/>
          </a:xfrm>
        </p:spPr>
        <p:txBody>
          <a:bodyPr lIns="0" tIns="0" rIns="0" bIns="0" anchor="b">
            <a:noAutofit/>
          </a:bodyPr>
          <a:lstStyle>
            <a:lvl1pPr marL="0" indent="0">
              <a:lnSpc>
                <a:spcPct val="85000"/>
              </a:lnSpc>
              <a:spcAft>
                <a:spcPts val="0"/>
              </a:spcAft>
              <a:buNone/>
              <a:defRPr kumimoji="0" lang="en-US" sz="16600" b="1" i="0" u="none" strike="noStrike" kern="1200" cap="none" spc="0" normalizeH="0" baseline="0" dirty="0">
                <a:ln>
                  <a:noFill/>
                </a:ln>
                <a:solidFill>
                  <a:srgbClr val="747480">
                    <a:alpha val="50000"/>
                  </a:srgbClr>
                </a:solidFill>
                <a:effectLst/>
                <a:uLnTx/>
                <a:uFillTx/>
                <a:latin typeface="EYInterstate Light" panose="02000506000000020004" pitchFamily="2" charset="0"/>
                <a:ea typeface="+mn-ea"/>
                <a:cs typeface="+mn-cs"/>
              </a:defRPr>
            </a:lvl1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r>
              <a:rPr lang="en-GB" dirty="0"/>
              <a:t>00</a:t>
            </a:r>
            <a:endParaRPr lang="en-US" dirty="0"/>
          </a:p>
        </p:txBody>
      </p:sp>
      <p:grpSp>
        <p:nvGrpSpPr>
          <p:cNvPr id="3" name="Group 4">
            <a:extLst>
              <a:ext uri="{FF2B5EF4-FFF2-40B4-BE49-F238E27FC236}">
                <a16:creationId xmlns:a16="http://schemas.microsoft.com/office/drawing/2014/main" id="{E6D21E2B-23D8-463B-2582-9FD3BAC13E59}"/>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8B3BC5D4-40BF-9012-B76B-B4F41BB147C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CD2350F0-611C-7CB1-8668-F3F06893FDB0}"/>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2693D47D-C136-D277-4DA0-1C66C74DF03C}"/>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92133321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pic>
        <p:nvPicPr>
          <p:cNvPr id="11" name="Picture 10" descr="A blurry image of a rainbow&#10;&#10;Description automatically generated">
            <a:extLst>
              <a:ext uri="{FF2B5EF4-FFF2-40B4-BE49-F238E27FC236}">
                <a16:creationId xmlns:a16="http://schemas.microsoft.com/office/drawing/2014/main" id="{0CF60EBF-BB0E-A13F-6F1D-8E03C5FC39A6}"/>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3930FFC6-DEA1-5FCD-0ABD-350186ADBF5D}"/>
              </a:ext>
            </a:extLst>
          </p:cNvPr>
          <p:cNvSpPr>
            <a:spLocks noGrp="1"/>
          </p:cNvSpPr>
          <p:nvPr>
            <p:ph type="title" hasCustomPrompt="1"/>
          </p:nvPr>
        </p:nvSpPr>
        <p:spPr>
          <a:xfrm>
            <a:off x="485523" y="369888"/>
            <a:ext cx="3314701" cy="470898"/>
          </a:xfrm>
        </p:spPr>
        <p:txBody>
          <a:bodyPr/>
          <a:lstStyle/>
          <a:p>
            <a:r>
              <a:rPr lang="en-GB" dirty="0"/>
              <a:t>Contents</a:t>
            </a:r>
            <a:endParaRPr lang="en-US" dirty="0"/>
          </a:p>
        </p:txBody>
      </p:sp>
      <p:sp>
        <p:nvSpPr>
          <p:cNvPr id="7" name="Text Placeholder 6">
            <a:extLst>
              <a:ext uri="{FF2B5EF4-FFF2-40B4-BE49-F238E27FC236}">
                <a16:creationId xmlns:a16="http://schemas.microsoft.com/office/drawing/2014/main" id="{7B8AEA00-448F-1217-B10E-ABF6D402B4CB}"/>
              </a:ext>
            </a:extLst>
          </p:cNvPr>
          <p:cNvSpPr>
            <a:spLocks noGrp="1"/>
          </p:cNvSpPr>
          <p:nvPr>
            <p:ph type="body" sz="quarter" idx="15" hasCustomPrompt="1"/>
          </p:nvPr>
        </p:nvSpPr>
        <p:spPr>
          <a:xfrm>
            <a:off x="485775" y="1411287"/>
            <a:ext cx="5099050" cy="4638675"/>
          </a:xfrm>
        </p:spPr>
        <p:txBody>
          <a:bodyPr/>
          <a:lstStyle>
            <a:lvl1pPr>
              <a:defRPr sz="2400"/>
            </a:lvl1pPr>
            <a:lvl2pPr>
              <a:defRPr sz="2400"/>
            </a:lvl2pPr>
            <a:lvl3pPr>
              <a:defRPr sz="2000"/>
            </a:lvl3pPr>
            <a:lvl4pPr>
              <a:defRPr sz="1800"/>
            </a:lvl4pPr>
            <a:lvl5pPr>
              <a:defRPr sz="1800"/>
            </a:lvl5pPr>
          </a:lstStyle>
          <a:p>
            <a:pPr lvl="0"/>
            <a:r>
              <a:rPr lang="en-GB" dirty="0"/>
              <a:t>Introduction text goes here and delete the bullet if not required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Text Placeholder 6">
            <a:extLst>
              <a:ext uri="{FF2B5EF4-FFF2-40B4-BE49-F238E27FC236}">
                <a16:creationId xmlns:a16="http://schemas.microsoft.com/office/drawing/2014/main" id="{4A244641-8AF5-E5A2-18FB-105E0DDC424F}"/>
              </a:ext>
            </a:extLst>
          </p:cNvPr>
          <p:cNvSpPr>
            <a:spLocks noGrp="1"/>
          </p:cNvSpPr>
          <p:nvPr>
            <p:ph type="body" sz="quarter" idx="21" hasCustomPrompt="1"/>
          </p:nvPr>
        </p:nvSpPr>
        <p:spPr>
          <a:xfrm>
            <a:off x="6099647" y="1411287"/>
            <a:ext cx="5610225" cy="4638675"/>
          </a:xfrm>
        </p:spPr>
        <p:txBody>
          <a:bodyPr/>
          <a:lstStyle>
            <a:lvl1pPr marL="457200" indent="-457200">
              <a:buFont typeface="+mj-lt"/>
              <a:buAutoNum type="arabicPeriod"/>
              <a:defRPr sz="1800"/>
            </a:lvl1pPr>
            <a:lvl2pPr marL="914400" indent="-457200">
              <a:defRPr sz="1600"/>
            </a:lvl2pPr>
            <a:lvl3pPr marL="914400" indent="-457200">
              <a:defRPr sz="1600"/>
            </a:lvl3pPr>
            <a:lvl4pPr marL="914400" indent="-457200">
              <a:defRPr sz="1400"/>
            </a:lvl4pPr>
            <a:lvl5pPr marL="914400" indent="-457200">
              <a:defRPr sz="1400"/>
            </a:lvl5pPr>
          </a:lstStyle>
          <a:p>
            <a:pPr lvl="0"/>
            <a:r>
              <a:rPr lang="en-IN" dirty="0"/>
              <a:t>Section header goes here and to insert page numbers use the tab button on the keyboard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3" name="Group 4">
            <a:extLst>
              <a:ext uri="{FF2B5EF4-FFF2-40B4-BE49-F238E27FC236}">
                <a16:creationId xmlns:a16="http://schemas.microsoft.com/office/drawing/2014/main" id="{A73022D2-B2DD-2636-3681-D4BBDB34288F}"/>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D8FD926C-DD40-4E50-BCB8-5B99D6C74B72}"/>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19351E26-728A-9509-F1C9-463C5F0A75C8}"/>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8" name="Freeform 7">
              <a:extLst>
                <a:ext uri="{FF2B5EF4-FFF2-40B4-BE49-F238E27FC236}">
                  <a16:creationId xmlns:a16="http://schemas.microsoft.com/office/drawing/2014/main" id="{D0A07C93-ECC1-F080-CC7F-8E8F73BDCCA1}"/>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9853038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Spectrum 2">
    <p:spTree>
      <p:nvGrpSpPr>
        <p:cNvPr id="1" name=""/>
        <p:cNvGrpSpPr/>
        <p:nvPr/>
      </p:nvGrpSpPr>
      <p:grpSpPr>
        <a:xfrm>
          <a:off x="0" y="0"/>
          <a:ext cx="0" cy="0"/>
          <a:chOff x="0" y="0"/>
          <a:chExt cx="0" cy="0"/>
        </a:xfrm>
      </p:grpSpPr>
      <p:pic>
        <p:nvPicPr>
          <p:cNvPr id="6" name="Picture 5" descr="A bright light in the dark&#10;&#10;Description automatically generated">
            <a:extLst>
              <a:ext uri="{FF2B5EF4-FFF2-40B4-BE49-F238E27FC236}">
                <a16:creationId xmlns:a16="http://schemas.microsoft.com/office/drawing/2014/main" id="{963FEC0B-473D-E3B8-1E1E-E29DFA66AD11}"/>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grpSp>
        <p:nvGrpSpPr>
          <p:cNvPr id="16" name="Group 15">
            <a:extLst>
              <a:ext uri="{FF2B5EF4-FFF2-40B4-BE49-F238E27FC236}">
                <a16:creationId xmlns:a16="http://schemas.microsoft.com/office/drawing/2014/main" id="{D6511197-B1BA-E6CC-13B8-2DD99B355A04}"/>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1EE8315B-FEB1-CC4D-6FB1-F5D1F2C1EE95}"/>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F51C6EC0-0FDE-C123-7424-1752D2374435}"/>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DFB16D98-C784-FAB9-BCBC-EA53480E5BA8}"/>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4788DF65-E85A-7EA9-F2BB-B439D5C7EB16}"/>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DB6421F7-1BA7-70C3-4C7B-0694CD3F9A6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E0E8BD61-2DD9-6340-EB16-98CFEA0A221D}"/>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B4038A11-FAB8-DE3A-2D5D-3D1F11925688}"/>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7" name="Freeform 26">
              <a:extLst>
                <a:ext uri="{FF2B5EF4-FFF2-40B4-BE49-F238E27FC236}">
                  <a16:creationId xmlns:a16="http://schemas.microsoft.com/office/drawing/2014/main" id="{FD45E8E5-E623-933A-074B-D3B9860ABECB}"/>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sp>
        <p:nvSpPr>
          <p:cNvPr id="28" name="Subtitle 2">
            <a:extLst>
              <a:ext uri="{FF2B5EF4-FFF2-40B4-BE49-F238E27FC236}">
                <a16:creationId xmlns:a16="http://schemas.microsoft.com/office/drawing/2014/main" id="{4CE2B77E-5DDA-CC5C-A575-69779E57947F}"/>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2C2EB3B4-62C2-DB27-F905-7B5310DF5CFC}"/>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41B1F747-977A-C01C-9182-B92C691E57F0}"/>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spTree>
    <p:extLst>
      <p:ext uri="{BB962C8B-B14F-4D97-AF65-F5344CB8AC3E}">
        <p14:creationId xmlns:p14="http://schemas.microsoft.com/office/powerpoint/2010/main" val="169587819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pic>
        <p:nvPicPr>
          <p:cNvPr id="8" name="Picture 7" descr="A bright light in the dark&#10;&#10;Description automatically generated">
            <a:extLst>
              <a:ext uri="{FF2B5EF4-FFF2-40B4-BE49-F238E27FC236}">
                <a16:creationId xmlns:a16="http://schemas.microsoft.com/office/drawing/2014/main" id="{C6893964-B096-BBF5-42BC-1EAE055022BA}"/>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17" name="Text Placeholder 9">
            <a:extLst>
              <a:ext uri="{FF2B5EF4-FFF2-40B4-BE49-F238E27FC236}">
                <a16:creationId xmlns:a16="http://schemas.microsoft.com/office/drawing/2014/main" id="{B9199D71-1BDD-2925-CD92-9B0B3F8439E9}"/>
              </a:ext>
            </a:extLst>
          </p:cNvPr>
          <p:cNvSpPr>
            <a:spLocks noGrp="1"/>
          </p:cNvSpPr>
          <p:nvPr>
            <p:ph type="body" sz="quarter" idx="28" hasCustomPrompt="1"/>
          </p:nvPr>
        </p:nvSpPr>
        <p:spPr>
          <a:xfrm>
            <a:off x="2756521" y="1411287"/>
            <a:ext cx="1873220" cy="2031325"/>
          </a:xfrm>
        </p:spPr>
        <p:txBody>
          <a:bodyPr wrap="square">
            <a:spAutoFit/>
          </a:bodyPr>
          <a:lstStyle>
            <a:lvl1pPr marL="0" indent="0">
              <a:buNone/>
              <a:defRPr sz="13200"/>
            </a:lvl1pPr>
          </a:lstStyle>
          <a:p>
            <a:pPr lvl="0"/>
            <a:r>
              <a:rPr lang="en-GB" dirty="0"/>
              <a:t>0</a:t>
            </a:r>
            <a:endParaRPr lang="en-US" dirty="0"/>
          </a:p>
        </p:txBody>
      </p:sp>
      <p:sp>
        <p:nvSpPr>
          <p:cNvPr id="19" name="Text Placeholder 6">
            <a:extLst>
              <a:ext uri="{FF2B5EF4-FFF2-40B4-BE49-F238E27FC236}">
                <a16:creationId xmlns:a16="http://schemas.microsoft.com/office/drawing/2014/main" id="{F8391354-FDE4-DE4D-8084-A61467B9F410}"/>
              </a:ext>
            </a:extLst>
          </p:cNvPr>
          <p:cNvSpPr>
            <a:spLocks noGrp="1"/>
          </p:cNvSpPr>
          <p:nvPr>
            <p:ph type="body" sz="quarter" idx="29" hasCustomPrompt="1"/>
          </p:nvPr>
        </p:nvSpPr>
        <p:spPr>
          <a:xfrm flipH="1">
            <a:off x="2845421"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0" name="Text Placeholder 9">
            <a:extLst>
              <a:ext uri="{FF2B5EF4-FFF2-40B4-BE49-F238E27FC236}">
                <a16:creationId xmlns:a16="http://schemas.microsoft.com/office/drawing/2014/main" id="{F575A1BC-5BD6-1793-C917-0720FC3DE980}"/>
              </a:ext>
            </a:extLst>
          </p:cNvPr>
          <p:cNvSpPr>
            <a:spLocks noGrp="1"/>
          </p:cNvSpPr>
          <p:nvPr>
            <p:ph type="body" sz="quarter" idx="30" hasCustomPrompt="1"/>
          </p:nvPr>
        </p:nvSpPr>
        <p:spPr>
          <a:xfrm>
            <a:off x="5116419" y="1411287"/>
            <a:ext cx="1873220" cy="2031325"/>
          </a:xfrm>
        </p:spPr>
        <p:txBody>
          <a:bodyPr wrap="square">
            <a:spAutoFit/>
          </a:bodyPr>
          <a:lstStyle>
            <a:lvl1pPr marL="0" indent="0">
              <a:buNone/>
              <a:defRPr sz="13200"/>
            </a:lvl1pPr>
          </a:lstStyle>
          <a:p>
            <a:pPr lvl="0"/>
            <a:r>
              <a:rPr lang="en-GB" dirty="0"/>
              <a:t>0</a:t>
            </a:r>
            <a:endParaRPr lang="en-US" dirty="0"/>
          </a:p>
        </p:txBody>
      </p:sp>
      <p:sp>
        <p:nvSpPr>
          <p:cNvPr id="22" name="Text Placeholder 6">
            <a:extLst>
              <a:ext uri="{FF2B5EF4-FFF2-40B4-BE49-F238E27FC236}">
                <a16:creationId xmlns:a16="http://schemas.microsoft.com/office/drawing/2014/main" id="{F9CBCE1B-3F39-C7B5-CCE2-AE84242E7749}"/>
              </a:ext>
            </a:extLst>
          </p:cNvPr>
          <p:cNvSpPr>
            <a:spLocks noGrp="1"/>
          </p:cNvSpPr>
          <p:nvPr>
            <p:ph type="body" sz="quarter" idx="31" hasCustomPrompt="1"/>
          </p:nvPr>
        </p:nvSpPr>
        <p:spPr>
          <a:xfrm flipH="1">
            <a:off x="5205319"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5" name="Text Placeholder 6">
            <a:extLst>
              <a:ext uri="{FF2B5EF4-FFF2-40B4-BE49-F238E27FC236}">
                <a16:creationId xmlns:a16="http://schemas.microsoft.com/office/drawing/2014/main" id="{814015C2-B8E4-B890-4CD0-F6A3A2052CAC}"/>
              </a:ext>
            </a:extLst>
          </p:cNvPr>
          <p:cNvSpPr>
            <a:spLocks noGrp="1"/>
          </p:cNvSpPr>
          <p:nvPr>
            <p:ph type="body" sz="quarter" idx="33" hasCustomPrompt="1"/>
          </p:nvPr>
        </p:nvSpPr>
        <p:spPr>
          <a:xfrm>
            <a:off x="7565217"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30" name="Text Placeholder 9">
            <a:extLst>
              <a:ext uri="{FF2B5EF4-FFF2-40B4-BE49-F238E27FC236}">
                <a16:creationId xmlns:a16="http://schemas.microsoft.com/office/drawing/2014/main" id="{37959C9A-F406-FB92-6FFF-08F42234CF91}"/>
              </a:ext>
            </a:extLst>
          </p:cNvPr>
          <p:cNvSpPr>
            <a:spLocks noGrp="1"/>
          </p:cNvSpPr>
          <p:nvPr>
            <p:ph type="body" sz="quarter" idx="34" hasCustomPrompt="1"/>
          </p:nvPr>
        </p:nvSpPr>
        <p:spPr>
          <a:xfrm>
            <a:off x="9836214"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4" name="Text Placeholder 6">
            <a:extLst>
              <a:ext uri="{FF2B5EF4-FFF2-40B4-BE49-F238E27FC236}">
                <a16:creationId xmlns:a16="http://schemas.microsoft.com/office/drawing/2014/main" id="{BC6A6256-32C1-F83C-4A32-D674785CF1DF}"/>
              </a:ext>
            </a:extLst>
          </p:cNvPr>
          <p:cNvSpPr>
            <a:spLocks noGrp="1"/>
          </p:cNvSpPr>
          <p:nvPr>
            <p:ph type="body" sz="quarter" idx="35" hasCustomPrompt="1"/>
          </p:nvPr>
        </p:nvSpPr>
        <p:spPr>
          <a:xfrm>
            <a:off x="9925114"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 name="Title 1">
            <a:extLst>
              <a:ext uri="{FF2B5EF4-FFF2-40B4-BE49-F238E27FC236}">
                <a16:creationId xmlns:a16="http://schemas.microsoft.com/office/drawing/2014/main" id="{E49EC5F5-14E0-4B05-29E6-E9A059AA1002}"/>
              </a:ext>
            </a:extLst>
          </p:cNvPr>
          <p:cNvSpPr>
            <a:spLocks noGrp="1"/>
          </p:cNvSpPr>
          <p:nvPr>
            <p:ph type="title" hasCustomPrompt="1"/>
          </p:nvPr>
        </p:nvSpPr>
        <p:spPr>
          <a:xfrm>
            <a:off x="485523" y="369888"/>
            <a:ext cx="11224347" cy="470898"/>
          </a:xfrm>
        </p:spPr>
        <p:txBody>
          <a:bodyPr/>
          <a:lstStyle/>
          <a:p>
            <a:r>
              <a:rPr lang="en-GB" dirty="0"/>
              <a:t>Agenda</a:t>
            </a:r>
            <a:endParaRPr lang="en-US" dirty="0"/>
          </a:p>
        </p:txBody>
      </p:sp>
      <p:sp>
        <p:nvSpPr>
          <p:cNvPr id="10" name="Text Placeholder 9">
            <a:extLst>
              <a:ext uri="{FF2B5EF4-FFF2-40B4-BE49-F238E27FC236}">
                <a16:creationId xmlns:a16="http://schemas.microsoft.com/office/drawing/2014/main" id="{920A2165-CDB3-28AA-F42A-E5E3D72C1440}"/>
              </a:ext>
            </a:extLst>
          </p:cNvPr>
          <p:cNvSpPr>
            <a:spLocks noGrp="1"/>
          </p:cNvSpPr>
          <p:nvPr>
            <p:ph type="body" sz="quarter" idx="13" hasCustomPrompt="1"/>
          </p:nvPr>
        </p:nvSpPr>
        <p:spPr>
          <a:xfrm>
            <a:off x="396623"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 name="Text Placeholder 6">
            <a:extLst>
              <a:ext uri="{FF2B5EF4-FFF2-40B4-BE49-F238E27FC236}">
                <a16:creationId xmlns:a16="http://schemas.microsoft.com/office/drawing/2014/main" id="{F78D4931-12A7-7D80-F380-EDF6BE10CA42}"/>
              </a:ext>
            </a:extLst>
          </p:cNvPr>
          <p:cNvSpPr>
            <a:spLocks noGrp="1"/>
          </p:cNvSpPr>
          <p:nvPr>
            <p:ph type="body" sz="quarter" idx="27" hasCustomPrompt="1"/>
          </p:nvPr>
        </p:nvSpPr>
        <p:spPr>
          <a:xfrm>
            <a:off x="485523"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3" name="Text Placeholder 9">
            <a:extLst>
              <a:ext uri="{FF2B5EF4-FFF2-40B4-BE49-F238E27FC236}">
                <a16:creationId xmlns:a16="http://schemas.microsoft.com/office/drawing/2014/main" id="{38D52684-7A0E-2BDF-C56C-F721FED04E3A}"/>
              </a:ext>
            </a:extLst>
          </p:cNvPr>
          <p:cNvSpPr>
            <a:spLocks noGrp="1"/>
          </p:cNvSpPr>
          <p:nvPr>
            <p:ph type="body" sz="quarter" idx="32" hasCustomPrompt="1"/>
          </p:nvPr>
        </p:nvSpPr>
        <p:spPr>
          <a:xfrm>
            <a:off x="7476317"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6" name="SmartArt Placeholder 35">
            <a:extLst>
              <a:ext uri="{FF2B5EF4-FFF2-40B4-BE49-F238E27FC236}">
                <a16:creationId xmlns:a16="http://schemas.microsoft.com/office/drawing/2014/main" id="{6D23DAA3-59C7-A352-8728-D157F22D25EF}"/>
              </a:ext>
            </a:extLst>
          </p:cNvPr>
          <p:cNvSpPr>
            <a:spLocks noGrp="1"/>
          </p:cNvSpPr>
          <p:nvPr>
            <p:ph type="dgm" sz="quarter" idx="36" hasCustomPrompt="1"/>
          </p:nvPr>
        </p:nvSpPr>
        <p:spPr>
          <a:xfrm>
            <a:off x="2556050" y="2020781"/>
            <a:ext cx="3600" cy="4030662"/>
          </a:xfrm>
          <a:solidFill>
            <a:schemeClr val="bg1"/>
          </a:solidFill>
        </p:spPr>
        <p:txBody>
          <a:bodyPr/>
          <a:lstStyle>
            <a:lvl1pPr marL="0" indent="0">
              <a:buNone/>
              <a:defRPr/>
            </a:lvl1pPr>
          </a:lstStyle>
          <a:p>
            <a:r>
              <a:rPr lang="en-US" dirty="0"/>
              <a:t> </a:t>
            </a:r>
          </a:p>
        </p:txBody>
      </p:sp>
      <p:sp>
        <p:nvSpPr>
          <p:cNvPr id="37" name="SmartArt Placeholder 35">
            <a:extLst>
              <a:ext uri="{FF2B5EF4-FFF2-40B4-BE49-F238E27FC236}">
                <a16:creationId xmlns:a16="http://schemas.microsoft.com/office/drawing/2014/main" id="{D33DFC67-321E-4CFE-436A-CF6FA96BA7E4}"/>
              </a:ext>
            </a:extLst>
          </p:cNvPr>
          <p:cNvSpPr>
            <a:spLocks noGrp="1"/>
          </p:cNvSpPr>
          <p:nvPr>
            <p:ph type="dgm" sz="quarter" idx="37" hasCustomPrompt="1"/>
          </p:nvPr>
        </p:nvSpPr>
        <p:spPr>
          <a:xfrm flipH="1">
            <a:off x="4915948" y="2020781"/>
            <a:ext cx="3600" cy="4030662"/>
          </a:xfrm>
          <a:solidFill>
            <a:schemeClr val="bg1"/>
          </a:solidFill>
        </p:spPr>
        <p:txBody>
          <a:bodyPr/>
          <a:lstStyle>
            <a:lvl1pPr marL="0" indent="0">
              <a:buNone/>
              <a:defRPr/>
            </a:lvl1pPr>
          </a:lstStyle>
          <a:p>
            <a:r>
              <a:rPr lang="en-US" dirty="0"/>
              <a:t> </a:t>
            </a:r>
          </a:p>
        </p:txBody>
      </p:sp>
      <p:sp>
        <p:nvSpPr>
          <p:cNvPr id="38" name="SmartArt Placeholder 35">
            <a:extLst>
              <a:ext uri="{FF2B5EF4-FFF2-40B4-BE49-F238E27FC236}">
                <a16:creationId xmlns:a16="http://schemas.microsoft.com/office/drawing/2014/main" id="{A43CB924-4778-AEB3-1D6C-5B802CD043B0}"/>
              </a:ext>
            </a:extLst>
          </p:cNvPr>
          <p:cNvSpPr>
            <a:spLocks noGrp="1"/>
          </p:cNvSpPr>
          <p:nvPr>
            <p:ph type="dgm" sz="quarter" idx="38" hasCustomPrompt="1"/>
          </p:nvPr>
        </p:nvSpPr>
        <p:spPr>
          <a:xfrm>
            <a:off x="7275846" y="2020781"/>
            <a:ext cx="3600" cy="4030662"/>
          </a:xfrm>
          <a:solidFill>
            <a:schemeClr val="bg1"/>
          </a:solidFill>
        </p:spPr>
        <p:txBody>
          <a:bodyPr/>
          <a:lstStyle>
            <a:lvl1pPr marL="0" indent="0">
              <a:buNone/>
              <a:defRPr/>
            </a:lvl1pPr>
          </a:lstStyle>
          <a:p>
            <a:r>
              <a:rPr lang="en-US" dirty="0"/>
              <a:t> </a:t>
            </a:r>
          </a:p>
        </p:txBody>
      </p:sp>
      <p:sp>
        <p:nvSpPr>
          <p:cNvPr id="39" name="SmartArt Placeholder 35">
            <a:extLst>
              <a:ext uri="{FF2B5EF4-FFF2-40B4-BE49-F238E27FC236}">
                <a16:creationId xmlns:a16="http://schemas.microsoft.com/office/drawing/2014/main" id="{225723D6-9330-76F1-3F3B-6A582AC1C154}"/>
              </a:ext>
            </a:extLst>
          </p:cNvPr>
          <p:cNvSpPr>
            <a:spLocks noGrp="1"/>
          </p:cNvSpPr>
          <p:nvPr>
            <p:ph type="dgm" sz="quarter" idx="39" hasCustomPrompt="1"/>
          </p:nvPr>
        </p:nvSpPr>
        <p:spPr>
          <a:xfrm>
            <a:off x="9635744" y="2020781"/>
            <a:ext cx="3600" cy="4030662"/>
          </a:xfrm>
          <a:solidFill>
            <a:schemeClr val="bg1"/>
          </a:solidFill>
        </p:spPr>
        <p:txBody>
          <a:bodyPr/>
          <a:lstStyle>
            <a:lvl1pPr marL="0" indent="0">
              <a:buNone/>
              <a:defRPr/>
            </a:lvl1pPr>
          </a:lstStyle>
          <a:p>
            <a:r>
              <a:rPr lang="en-US" dirty="0"/>
              <a:t> </a:t>
            </a:r>
          </a:p>
        </p:txBody>
      </p:sp>
      <p:grpSp>
        <p:nvGrpSpPr>
          <p:cNvPr id="4" name="Group 4">
            <a:extLst>
              <a:ext uri="{FF2B5EF4-FFF2-40B4-BE49-F238E27FC236}">
                <a16:creationId xmlns:a16="http://schemas.microsoft.com/office/drawing/2014/main" id="{50C160A0-AEF4-BAD8-6504-E35190D5CB12}"/>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5DA69780-18D0-1E72-3710-13A43F7DFB89}"/>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54484328-C792-A860-CDFD-BA313DD33A0C}"/>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D5EBE5EB-0645-4239-3BCA-1448D66CEA58}"/>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47787739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pic>
        <p:nvPicPr>
          <p:cNvPr id="6" name="Picture 5" descr="A colorful circle on a black background&#10;&#10;Description automatically generated">
            <a:extLst>
              <a:ext uri="{FF2B5EF4-FFF2-40B4-BE49-F238E27FC236}">
                <a16:creationId xmlns:a16="http://schemas.microsoft.com/office/drawing/2014/main" id="{C39DD3F9-9341-288C-0536-DED981D0E40F}"/>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411287"/>
            <a:ext cx="11218863" cy="4638675"/>
          </a:xfrm>
        </p:spPr>
        <p:txBody>
          <a:bodyPr/>
          <a:lstStyle>
            <a:lvl1pPr marL="0" indent="0">
              <a:lnSpc>
                <a:spcPct val="85000"/>
              </a:lnSpc>
              <a:buNone/>
              <a:defRPr sz="8000" b="1">
                <a:solidFill>
                  <a:schemeClr val="bg1"/>
                </a:solidFill>
                <a:latin typeface="EYInterstate" panose="02000503020000020004" pitchFamily="2"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2" name="Group 4">
            <a:extLst>
              <a:ext uri="{FF2B5EF4-FFF2-40B4-BE49-F238E27FC236}">
                <a16:creationId xmlns:a16="http://schemas.microsoft.com/office/drawing/2014/main" id="{0F186386-DEF4-429C-B2EF-EDFB90967DAD}"/>
              </a:ext>
            </a:extLst>
          </p:cNvPr>
          <p:cNvGrpSpPr>
            <a:grpSpLocks noChangeAspect="1"/>
          </p:cNvGrpSpPr>
          <p:nvPr userDrawn="1"/>
        </p:nvGrpSpPr>
        <p:grpSpPr bwMode="black">
          <a:xfrm>
            <a:off x="11369256" y="6276977"/>
            <a:ext cx="346158" cy="355219"/>
            <a:chOff x="7110" y="4004"/>
            <a:chExt cx="191" cy="196"/>
          </a:xfrm>
        </p:grpSpPr>
        <p:sp>
          <p:nvSpPr>
            <p:cNvPr id="3" name="Freeform 5">
              <a:extLst>
                <a:ext uri="{FF2B5EF4-FFF2-40B4-BE49-F238E27FC236}">
                  <a16:creationId xmlns:a16="http://schemas.microsoft.com/office/drawing/2014/main" id="{9F2E5EAA-5A57-323C-4CE9-B38C55655F5D}"/>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4" name="Freeform 6">
              <a:extLst>
                <a:ext uri="{FF2B5EF4-FFF2-40B4-BE49-F238E27FC236}">
                  <a16:creationId xmlns:a16="http://schemas.microsoft.com/office/drawing/2014/main" id="{FA3FEC59-A6D2-AAEA-7A78-7E2C9DF3F9AC}"/>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7">
              <a:extLst>
                <a:ext uri="{FF2B5EF4-FFF2-40B4-BE49-F238E27FC236}">
                  <a16:creationId xmlns:a16="http://schemas.microsoft.com/office/drawing/2014/main" id="{11C0BD38-74F5-FA1F-D893-B4908B574AD8}"/>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67464262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Key Statement 2">
    <p:spTree>
      <p:nvGrpSpPr>
        <p:cNvPr id="1" name=""/>
        <p:cNvGrpSpPr/>
        <p:nvPr/>
      </p:nvGrpSpPr>
      <p:grpSpPr>
        <a:xfrm>
          <a:off x="0" y="0"/>
          <a:ext cx="0" cy="0"/>
          <a:chOff x="0" y="0"/>
          <a:chExt cx="0" cy="0"/>
        </a:xfrm>
      </p:grpSpPr>
      <p:pic>
        <p:nvPicPr>
          <p:cNvPr id="8" name="Picture 7" descr="A blurry image of a colorful light&#10;&#10;Description automatically generated">
            <a:extLst>
              <a:ext uri="{FF2B5EF4-FFF2-40B4-BE49-F238E27FC236}">
                <a16:creationId xmlns:a16="http://schemas.microsoft.com/office/drawing/2014/main" id="{BFF9BC5C-A44C-B902-3ACE-C29AC4CE3E4C}"/>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411287"/>
            <a:ext cx="11218863" cy="4638675"/>
          </a:xfrm>
        </p:spPr>
        <p:txBody>
          <a:bodyPr/>
          <a:lstStyle>
            <a:lvl1pPr marL="0" indent="0">
              <a:lnSpc>
                <a:spcPct val="85000"/>
              </a:lnSpc>
              <a:buNone/>
              <a:defRPr sz="8000" b="1">
                <a:solidFill>
                  <a:schemeClr val="bg1"/>
                </a:solidFill>
                <a:latin typeface="EYInterstate" panose="02000503020000020004" pitchFamily="2"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2" name="Group 4">
            <a:extLst>
              <a:ext uri="{FF2B5EF4-FFF2-40B4-BE49-F238E27FC236}">
                <a16:creationId xmlns:a16="http://schemas.microsoft.com/office/drawing/2014/main" id="{1324BCF6-C0B1-532B-B6E2-3580B77ACBE1}"/>
              </a:ext>
            </a:extLst>
          </p:cNvPr>
          <p:cNvGrpSpPr>
            <a:grpSpLocks noChangeAspect="1"/>
          </p:cNvGrpSpPr>
          <p:nvPr userDrawn="1"/>
        </p:nvGrpSpPr>
        <p:grpSpPr bwMode="black">
          <a:xfrm>
            <a:off x="11369256" y="6276977"/>
            <a:ext cx="346158" cy="355219"/>
            <a:chOff x="7110" y="4004"/>
            <a:chExt cx="191" cy="196"/>
          </a:xfrm>
        </p:grpSpPr>
        <p:sp>
          <p:nvSpPr>
            <p:cNvPr id="3" name="Freeform 5">
              <a:extLst>
                <a:ext uri="{FF2B5EF4-FFF2-40B4-BE49-F238E27FC236}">
                  <a16:creationId xmlns:a16="http://schemas.microsoft.com/office/drawing/2014/main" id="{EF5B4281-B0DF-AD52-98E4-B128D4D4FB3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4" name="Freeform 6">
              <a:extLst>
                <a:ext uri="{FF2B5EF4-FFF2-40B4-BE49-F238E27FC236}">
                  <a16:creationId xmlns:a16="http://schemas.microsoft.com/office/drawing/2014/main" id="{AA52232D-F904-DE89-5355-E89CEC0F0FDA}"/>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7">
              <a:extLst>
                <a:ext uri="{FF2B5EF4-FFF2-40B4-BE49-F238E27FC236}">
                  <a16:creationId xmlns:a16="http://schemas.microsoft.com/office/drawing/2014/main" id="{9407D765-2B05-05B5-F0A6-3DD817D58564}"/>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5122259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a:extLst>
              <a:ext uri="{FF2B5EF4-FFF2-40B4-BE49-F238E27FC236}">
                <a16:creationId xmlns:a16="http://schemas.microsoft.com/office/drawing/2014/main" id="{E49EC5F5-14E0-4B05-29E6-E9A059AA1002}"/>
              </a:ext>
            </a:extLst>
          </p:cNvPr>
          <p:cNvSpPr>
            <a:spLocks noGrp="1"/>
          </p:cNvSpPr>
          <p:nvPr>
            <p:ph type="title"/>
          </p:nvPr>
        </p:nvSpPr>
        <p:spPr/>
        <p:txBody>
          <a:bodyPr/>
          <a:lstStyle/>
          <a:p>
            <a:r>
              <a:rPr lang="en-GB" dirty="0"/>
              <a:t>Click to edit Master title style</a:t>
            </a:r>
            <a:endParaRPr lang="en-US" dirty="0"/>
          </a:p>
        </p:txBody>
      </p:sp>
      <p:sp>
        <p:nvSpPr>
          <p:cNvPr id="14" name="Content Placeholder">
            <a:extLst>
              <a:ext uri="{FF2B5EF4-FFF2-40B4-BE49-F238E27FC236}">
                <a16:creationId xmlns:a16="http://schemas.microsoft.com/office/drawing/2014/main" id="{A5EED3AD-188C-E954-617B-9CB9E1BA8A14}"/>
              </a:ext>
            </a:extLst>
          </p:cNvPr>
          <p:cNvSpPr>
            <a:spLocks noGrp="1"/>
          </p:cNvSpPr>
          <p:nvPr>
            <p:ph sz="quarter" idx="16"/>
          </p:nvPr>
        </p:nvSpPr>
        <p:spPr>
          <a:xfrm>
            <a:off x="485521" y="1411287"/>
            <a:ext cx="11224800" cy="4638675"/>
          </a:xfrm>
        </p:spPr>
        <p:txBody>
          <a:bodyPr/>
          <a:lstStyle>
            <a:lvl1pPr>
              <a:defRPr sz="1600"/>
            </a:lvl1pPr>
            <a:lvl2pPr>
              <a:defRPr sz="1600"/>
            </a:lvl2pPr>
            <a:lvl3pPr>
              <a:defRPr sz="1400"/>
            </a:lvl3pPr>
            <a:lvl4pPr>
              <a:defRPr sz="1200"/>
            </a:lvl4pPr>
            <a:lvl5pPr>
              <a:defRPr sz="12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3" name="Straight Connector 2">
            <a:extLst>
              <a:ext uri="{FF2B5EF4-FFF2-40B4-BE49-F238E27FC236}">
                <a16:creationId xmlns:a16="http://schemas.microsoft.com/office/drawing/2014/main" id="{02449C0B-6817-4C56-22B0-0E44251E3737}"/>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0599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8AE523-7B3C-8783-DFC0-18E1AA2D887A}"/>
              </a:ext>
            </a:extLst>
          </p:cNvPr>
          <p:cNvSpPr>
            <a:spLocks noGrp="1"/>
          </p:cNvSpPr>
          <p:nvPr>
            <p:ph type="title"/>
          </p:nvPr>
        </p:nvSpPr>
        <p:spPr/>
        <p:txBody>
          <a:bodyPr/>
          <a:lstStyle/>
          <a:p>
            <a:r>
              <a:rPr lang="en-GB"/>
              <a:t>Click to edit Master title style</a:t>
            </a:r>
            <a:endParaRPr lang="en-US"/>
          </a:p>
        </p:txBody>
      </p:sp>
      <p:cxnSp>
        <p:nvCxnSpPr>
          <p:cNvPr id="6" name="Straight Connector 5">
            <a:extLst>
              <a:ext uri="{FF2B5EF4-FFF2-40B4-BE49-F238E27FC236}">
                <a16:creationId xmlns:a16="http://schemas.microsoft.com/office/drawing/2014/main" id="{B3150B4E-A986-FE36-50BB-FC515CBAA719}"/>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7196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5523" y="341769"/>
            <a:ext cx="11224347" cy="494844"/>
          </a:xfrm>
        </p:spPr>
        <p:txBody>
          <a:bodyPr/>
          <a:lstStyle/>
          <a:p>
            <a:r>
              <a:rPr lang="en-GB"/>
              <a:t>Click to edit Master title style</a:t>
            </a:r>
            <a:endParaRPr lang="en-US"/>
          </a:p>
        </p:txBody>
      </p:sp>
      <p:sp>
        <p:nvSpPr>
          <p:cNvPr id="14" name="Content Placeholder 1">
            <a:extLst>
              <a:ext uri="{FF2B5EF4-FFF2-40B4-BE49-F238E27FC236}">
                <a16:creationId xmlns:a16="http://schemas.microsoft.com/office/drawing/2014/main" id="{A5EED3AD-188C-E954-617B-9CB9E1BA8A14}"/>
              </a:ext>
            </a:extLst>
          </p:cNvPr>
          <p:cNvSpPr>
            <a:spLocks noGrp="1"/>
          </p:cNvSpPr>
          <p:nvPr>
            <p:ph sz="quarter" idx="16"/>
          </p:nvPr>
        </p:nvSpPr>
        <p:spPr>
          <a:xfrm>
            <a:off x="485520" y="1411287"/>
            <a:ext cx="5356800" cy="4638675"/>
          </a:xfrm>
        </p:spPr>
        <p:txBody>
          <a:bodyPr/>
          <a:lstStyle>
            <a:lvl1pPr>
              <a:defRPr sz="1600"/>
            </a:lvl1pPr>
            <a:lvl2pPr>
              <a:defRPr sz="1600"/>
            </a:lvl2pPr>
            <a:lvl3pPr>
              <a:defRPr sz="1400"/>
            </a:lvl3pPr>
            <a:lvl4pPr>
              <a:defRPr sz="1200"/>
            </a:lvl4pPr>
            <a:lvl5pPr>
              <a:defRPr sz="12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5" name="Content Placeholder 2">
            <a:extLst>
              <a:ext uri="{FF2B5EF4-FFF2-40B4-BE49-F238E27FC236}">
                <a16:creationId xmlns:a16="http://schemas.microsoft.com/office/drawing/2014/main" id="{C87884BD-C538-2E4C-E4FE-1C5F73563883}"/>
              </a:ext>
            </a:extLst>
          </p:cNvPr>
          <p:cNvSpPr>
            <a:spLocks noGrp="1"/>
          </p:cNvSpPr>
          <p:nvPr>
            <p:ph sz="quarter" idx="15"/>
          </p:nvPr>
        </p:nvSpPr>
        <p:spPr>
          <a:xfrm>
            <a:off x="6353069" y="1411287"/>
            <a:ext cx="5356800" cy="4638675"/>
          </a:xfrm>
        </p:spPr>
        <p:txBody>
          <a:bodyPr/>
          <a:lstStyle>
            <a:lvl1pPr marL="252000" indent="-252000">
              <a:defRPr lang="en-GB" sz="1600" kern="1200" dirty="0">
                <a:solidFill>
                  <a:schemeClr val="bg1"/>
                </a:solidFill>
                <a:latin typeface="+mn-lt"/>
                <a:ea typeface="+mn-ea"/>
                <a:cs typeface="+mn-cs"/>
              </a:defRPr>
            </a:lvl1pPr>
            <a:lvl2pPr marL="504000" indent="-252000">
              <a:defRPr lang="en-GB" sz="1600" kern="1200" dirty="0">
                <a:solidFill>
                  <a:schemeClr val="bg1"/>
                </a:solidFill>
                <a:latin typeface="+mn-lt"/>
                <a:ea typeface="+mn-ea"/>
                <a:cs typeface="+mn-cs"/>
              </a:defRPr>
            </a:lvl2pPr>
            <a:lvl3pPr marL="756000" indent="-252000">
              <a:defRPr lang="en-GB" sz="1400" kern="1200" dirty="0">
                <a:solidFill>
                  <a:schemeClr val="bg1"/>
                </a:solidFill>
                <a:latin typeface="+mn-lt"/>
                <a:ea typeface="+mn-ea"/>
                <a:cs typeface="+mn-cs"/>
              </a:defRPr>
            </a:lvl3pPr>
            <a:lvl4pPr marL="1008000" indent="-252000">
              <a:defRPr lang="en-GB"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marL="252000" lvl="0"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cxnSp>
        <p:nvCxnSpPr>
          <p:cNvPr id="3" name="Straight Connector 2">
            <a:extLst>
              <a:ext uri="{FF2B5EF4-FFF2-40B4-BE49-F238E27FC236}">
                <a16:creationId xmlns:a16="http://schemas.microsoft.com/office/drawing/2014/main" id="{84306718-9725-46A6-39C4-3D879B2CB97C}"/>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48075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2" y="1411287"/>
            <a:ext cx="3570017" cy="4638675"/>
          </a:xfrm>
        </p:spPr>
        <p:txBody>
          <a:bodyPr/>
          <a:lstStyle>
            <a:lvl1pPr>
              <a:defRPr lang="en-GB" sz="1600" dirty="0"/>
            </a:lvl1pPr>
            <a:lvl2pPr>
              <a:defRPr lang="en-GB" dirty="0"/>
            </a:lvl2pPr>
            <a:lvl3pPr>
              <a:defRPr lang="en-GB" dirty="0"/>
            </a:lvl3pPr>
            <a:lvl4pPr>
              <a:defRPr lang="en-GB" sz="1200"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4312686" y="1411287"/>
            <a:ext cx="3570017" cy="4638675"/>
          </a:xfrm>
        </p:spPr>
        <p:txBody>
          <a:bodyPr/>
          <a:lstStyle>
            <a:lvl1pPr>
              <a:defRPr lang="en-GB" dirty="0"/>
            </a:lvl1pPr>
            <a:lvl2pPr>
              <a:defRPr lang="en-GB" dirty="0"/>
            </a:lvl2pPr>
            <a:lvl3pPr>
              <a:defRPr lang="en-GB" dirty="0"/>
            </a:lvl3pPr>
            <a:lvl4pPr>
              <a:defRPr lang="en-GB" sz="1200"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8139851" y="1411287"/>
            <a:ext cx="3570017" cy="4638675"/>
          </a:xfrm>
        </p:spPr>
        <p:txBody>
          <a:bodyPr/>
          <a:lstStyle>
            <a:lvl1pPr>
              <a:defRPr lang="en-GB" dirty="0"/>
            </a:lvl1pPr>
            <a:lvl2pPr>
              <a:defRPr lang="en-GB" dirty="0"/>
            </a:lvl2pPr>
            <a:lvl3pPr>
              <a:defRPr lang="en-GB" dirty="0"/>
            </a:lvl3pPr>
            <a:lvl4pPr>
              <a:defRPr lang="en-GB" sz="1200"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p:txBody>
          <a:bodyPr/>
          <a:lstStyle/>
          <a:p>
            <a:r>
              <a:rPr lang="en-GB"/>
              <a:t>Click to edit Master title style</a:t>
            </a:r>
            <a:endParaRPr lang="en-US"/>
          </a:p>
        </p:txBody>
      </p:sp>
      <p:cxnSp>
        <p:nvCxnSpPr>
          <p:cNvPr id="2" name="Straight Connector 1">
            <a:extLst>
              <a:ext uri="{FF2B5EF4-FFF2-40B4-BE49-F238E27FC236}">
                <a16:creationId xmlns:a16="http://schemas.microsoft.com/office/drawing/2014/main" id="{18DFB1CC-C3A1-32B5-E360-CC8DEAAD1E6A}"/>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2310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Four Content">
    <p:spTree>
      <p:nvGrpSpPr>
        <p:cNvPr id="1" name=""/>
        <p:cNvGrpSpPr/>
        <p:nvPr/>
      </p:nvGrpSpPr>
      <p:grpSpPr>
        <a:xfrm>
          <a:off x="0" y="0"/>
          <a:ext cx="0" cy="0"/>
          <a:chOff x="0" y="0"/>
          <a:chExt cx="0" cy="0"/>
        </a:xfrm>
      </p:grpSpPr>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3"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3377372"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6269221"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sp>
        <p:nvSpPr>
          <p:cNvPr id="15" name="Content Placeholder 3">
            <a:extLst>
              <a:ext uri="{FF2B5EF4-FFF2-40B4-BE49-F238E27FC236}">
                <a16:creationId xmlns:a16="http://schemas.microsoft.com/office/drawing/2014/main" id="{3A89EC53-4B4E-25EA-86D3-0A198384FA8D}"/>
              </a:ext>
            </a:extLst>
          </p:cNvPr>
          <p:cNvSpPr>
            <a:spLocks noGrp="1"/>
          </p:cNvSpPr>
          <p:nvPr>
            <p:ph idx="15"/>
          </p:nvPr>
        </p:nvSpPr>
        <p:spPr>
          <a:xfrm>
            <a:off x="9161070"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2" name="Straight Connector 1">
            <a:extLst>
              <a:ext uri="{FF2B5EF4-FFF2-40B4-BE49-F238E27FC236}">
                <a16:creationId xmlns:a16="http://schemas.microsoft.com/office/drawing/2014/main" id="{A44FEE5C-5E65-E04A-88F0-B916BFFCE517}"/>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367665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Eight Content">
    <p:spTree>
      <p:nvGrpSpPr>
        <p:cNvPr id="1" name=""/>
        <p:cNvGrpSpPr/>
        <p:nvPr/>
      </p:nvGrpSpPr>
      <p:grpSpPr>
        <a:xfrm>
          <a:off x="0" y="0"/>
          <a:ext cx="0" cy="0"/>
          <a:chOff x="0" y="0"/>
          <a:chExt cx="0" cy="0"/>
        </a:xfrm>
      </p:grpSpPr>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3"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3377372"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6269221"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a:xfrm>
            <a:off x="485523" y="341768"/>
            <a:ext cx="11224347" cy="494845"/>
          </a:xfrm>
        </p:spPr>
        <p:txBody>
          <a:bodyPr/>
          <a:lstStyle/>
          <a:p>
            <a:r>
              <a:rPr lang="en-GB" dirty="0"/>
              <a:t>Click to edit Master title style</a:t>
            </a:r>
            <a:endParaRPr lang="en-US" dirty="0"/>
          </a:p>
        </p:txBody>
      </p:sp>
      <p:sp>
        <p:nvSpPr>
          <p:cNvPr id="15" name="Content Placeholder 3">
            <a:extLst>
              <a:ext uri="{FF2B5EF4-FFF2-40B4-BE49-F238E27FC236}">
                <a16:creationId xmlns:a16="http://schemas.microsoft.com/office/drawing/2014/main" id="{3A89EC53-4B4E-25EA-86D3-0A198384FA8D}"/>
              </a:ext>
            </a:extLst>
          </p:cNvPr>
          <p:cNvSpPr>
            <a:spLocks noGrp="1"/>
          </p:cNvSpPr>
          <p:nvPr>
            <p:ph idx="15"/>
          </p:nvPr>
        </p:nvSpPr>
        <p:spPr>
          <a:xfrm>
            <a:off x="9161070" y="1411287"/>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2" name="Content Placeholder 1">
            <a:extLst>
              <a:ext uri="{FF2B5EF4-FFF2-40B4-BE49-F238E27FC236}">
                <a16:creationId xmlns:a16="http://schemas.microsoft.com/office/drawing/2014/main" id="{A0091EC5-9CD6-B52C-F192-1D28C197D5EB}"/>
              </a:ext>
            </a:extLst>
          </p:cNvPr>
          <p:cNvSpPr>
            <a:spLocks noGrp="1"/>
          </p:cNvSpPr>
          <p:nvPr>
            <p:ph idx="16"/>
          </p:nvPr>
        </p:nvSpPr>
        <p:spPr>
          <a:xfrm>
            <a:off x="485523"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6" name="Content Placeholder 2">
            <a:extLst>
              <a:ext uri="{FF2B5EF4-FFF2-40B4-BE49-F238E27FC236}">
                <a16:creationId xmlns:a16="http://schemas.microsoft.com/office/drawing/2014/main" id="{BF5F74F9-864E-3DD7-6291-763A9D830F2E}"/>
              </a:ext>
            </a:extLst>
          </p:cNvPr>
          <p:cNvSpPr>
            <a:spLocks noGrp="1"/>
          </p:cNvSpPr>
          <p:nvPr>
            <p:ph idx="17"/>
          </p:nvPr>
        </p:nvSpPr>
        <p:spPr>
          <a:xfrm>
            <a:off x="3377373"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7" name="Content Placeholder 3">
            <a:extLst>
              <a:ext uri="{FF2B5EF4-FFF2-40B4-BE49-F238E27FC236}">
                <a16:creationId xmlns:a16="http://schemas.microsoft.com/office/drawing/2014/main" id="{4EC6B6C9-6D62-F36C-8404-9E032EF106E3}"/>
              </a:ext>
            </a:extLst>
          </p:cNvPr>
          <p:cNvSpPr>
            <a:spLocks noGrp="1"/>
          </p:cNvSpPr>
          <p:nvPr>
            <p:ph idx="18"/>
          </p:nvPr>
        </p:nvSpPr>
        <p:spPr>
          <a:xfrm>
            <a:off x="6269221"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8" name="Content Placeholder 3">
            <a:extLst>
              <a:ext uri="{FF2B5EF4-FFF2-40B4-BE49-F238E27FC236}">
                <a16:creationId xmlns:a16="http://schemas.microsoft.com/office/drawing/2014/main" id="{D7F9E8A1-A5A0-CC6C-3FD8-D24AC966E14B}"/>
              </a:ext>
            </a:extLst>
          </p:cNvPr>
          <p:cNvSpPr>
            <a:spLocks noGrp="1"/>
          </p:cNvSpPr>
          <p:nvPr>
            <p:ph idx="19"/>
          </p:nvPr>
        </p:nvSpPr>
        <p:spPr>
          <a:xfrm>
            <a:off x="9161070" y="3830636"/>
            <a:ext cx="2548800" cy="2219326"/>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cxnSp>
        <p:nvCxnSpPr>
          <p:cNvPr id="8" name="Straight Connector 7">
            <a:extLst>
              <a:ext uri="{FF2B5EF4-FFF2-40B4-BE49-F238E27FC236}">
                <a16:creationId xmlns:a16="http://schemas.microsoft.com/office/drawing/2014/main" id="{3B239758-B137-03FE-108F-895253F88AE9}"/>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534995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hree Content with Highlight">
    <p:spTree>
      <p:nvGrpSpPr>
        <p:cNvPr id="1" name=""/>
        <p:cNvGrpSpPr/>
        <p:nvPr/>
      </p:nvGrpSpPr>
      <p:grpSpPr>
        <a:xfrm>
          <a:off x="0" y="0"/>
          <a:ext cx="0" cy="0"/>
          <a:chOff x="0" y="0"/>
          <a:chExt cx="0" cy="0"/>
        </a:xfrm>
      </p:grpSpPr>
      <p:sp>
        <p:nvSpPr>
          <p:cNvPr id="7" name="Content Placeholder 1">
            <a:extLst>
              <a:ext uri="{FF2B5EF4-FFF2-40B4-BE49-F238E27FC236}">
                <a16:creationId xmlns:a16="http://schemas.microsoft.com/office/drawing/2014/main" id="{99DD3D67-FDA7-A413-313B-AF74B5AA9F16}"/>
              </a:ext>
            </a:extLst>
          </p:cNvPr>
          <p:cNvSpPr>
            <a:spLocks noGrp="1"/>
          </p:cNvSpPr>
          <p:nvPr>
            <p:ph idx="1" hasCustomPrompt="1"/>
          </p:nvPr>
        </p:nvSpPr>
        <p:spPr>
          <a:xfrm>
            <a:off x="485521"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hasCustomPrompt="1"/>
          </p:nvPr>
        </p:nvSpPr>
        <p:spPr>
          <a:xfrm>
            <a:off x="4312096"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hasCustomPrompt="1"/>
          </p:nvPr>
        </p:nvSpPr>
        <p:spPr>
          <a:xfrm>
            <a:off x="8138670" y="1411287"/>
            <a:ext cx="3571200" cy="4638675"/>
          </a:xfrm>
          <a:solidFill>
            <a:schemeClr val="bg2">
              <a:alpha val="60000"/>
            </a:schemeClr>
          </a:solidFill>
        </p:spPr>
        <p:txBody>
          <a:bodyPr lIns="251999" tIns="180000" rIns="251999" bIns="180000"/>
          <a:lstStyle>
            <a:lvl1pPr>
              <a:defRPr lang="en-GB" dirty="0"/>
            </a:lvl1pPr>
            <a:lvl2pPr>
              <a:defRPr lang="en-GB" dirty="0"/>
            </a:lvl2pPr>
            <a:lvl3pPr>
              <a:defRPr lang="en-GB" dirty="0"/>
            </a:lvl3pPr>
            <a:lvl4pPr>
              <a:defRPr lang="en-GB" dirty="0"/>
            </a:lvl4pPr>
            <a:lvl5pPr>
              <a:defRPr lang="en-US" dirty="0"/>
            </a:lvl5pPr>
          </a:lstStyle>
          <a:p>
            <a:pPr marL="252000" marR="0" lvl="0" indent="-252000" algn="l" defTabSz="914400" rtl="0" eaLnBrk="1" fontAlgn="auto" latinLnBrk="0" hangingPunct="1">
              <a:lnSpc>
                <a:spcPct val="100000"/>
              </a:lnSpc>
              <a:spcBef>
                <a:spcPts val="400"/>
              </a:spcBef>
              <a:spcAft>
                <a:spcPts val="400"/>
              </a:spcAft>
              <a:buClr>
                <a:schemeClr val="tx2"/>
              </a:buClr>
              <a:buSzPct val="100000"/>
              <a:buFont typeface="Wingdings" pitchFamily="2" charset="2"/>
              <a:buChar char="§"/>
              <a:tabLst/>
              <a:defRPr/>
            </a:pPr>
            <a:r>
              <a:rPr lang="en-GB" dirty="0"/>
              <a:t>Only one highlight line should appear. Delete the other two lines.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Highlight line 1">
            <a:extLst>
              <a:ext uri="{FF2B5EF4-FFF2-40B4-BE49-F238E27FC236}">
                <a16:creationId xmlns:a16="http://schemas.microsoft.com/office/drawing/2014/main" id="{E1FBA9F5-4E1E-7157-650F-920396E6BD16}"/>
              </a:ext>
            </a:extLst>
          </p:cNvPr>
          <p:cNvSpPr>
            <a:spLocks noGrp="1"/>
          </p:cNvSpPr>
          <p:nvPr>
            <p:ph type="dgm" sz="quarter" idx="15" hasCustomPrompt="1"/>
          </p:nvPr>
        </p:nvSpPr>
        <p:spPr>
          <a:xfrm>
            <a:off x="485775" y="1411287"/>
            <a:ext cx="3571200" cy="36000"/>
          </a:xfrm>
          <a:solidFill>
            <a:schemeClr val="tx2"/>
          </a:solidFill>
        </p:spPr>
        <p:txBody>
          <a:bodyPr/>
          <a:lstStyle>
            <a:lvl1pPr marL="0" indent="0">
              <a:buNone/>
              <a:defRPr sz="800"/>
            </a:lvl1pPr>
          </a:lstStyle>
          <a:p>
            <a:r>
              <a:rPr lang="en-US" dirty="0"/>
              <a:t> </a:t>
            </a:r>
          </a:p>
        </p:txBody>
      </p:sp>
      <p:sp>
        <p:nvSpPr>
          <p:cNvPr id="9" name="Highlight line 2">
            <a:extLst>
              <a:ext uri="{FF2B5EF4-FFF2-40B4-BE49-F238E27FC236}">
                <a16:creationId xmlns:a16="http://schemas.microsoft.com/office/drawing/2014/main" id="{F0D5216F-CE4B-8B47-FCA1-EA9B01BBAD6B}"/>
              </a:ext>
            </a:extLst>
          </p:cNvPr>
          <p:cNvSpPr>
            <a:spLocks noGrp="1"/>
          </p:cNvSpPr>
          <p:nvPr>
            <p:ph type="dgm" sz="quarter" idx="16" hasCustomPrompt="1"/>
          </p:nvPr>
        </p:nvSpPr>
        <p:spPr>
          <a:xfrm>
            <a:off x="4312096" y="1411287"/>
            <a:ext cx="3571200" cy="36000"/>
          </a:xfrm>
          <a:solidFill>
            <a:schemeClr val="tx2"/>
          </a:solidFill>
        </p:spPr>
        <p:txBody>
          <a:bodyPr/>
          <a:lstStyle>
            <a:lvl1pPr marL="0" indent="0">
              <a:buNone/>
              <a:defRPr sz="800"/>
            </a:lvl1pPr>
          </a:lstStyle>
          <a:p>
            <a:r>
              <a:rPr lang="en-US" dirty="0"/>
              <a:t> </a:t>
            </a:r>
          </a:p>
        </p:txBody>
      </p:sp>
      <p:sp>
        <p:nvSpPr>
          <p:cNvPr id="10" name="Highlight line 3">
            <a:extLst>
              <a:ext uri="{FF2B5EF4-FFF2-40B4-BE49-F238E27FC236}">
                <a16:creationId xmlns:a16="http://schemas.microsoft.com/office/drawing/2014/main" id="{945CF969-2B44-5C5F-B1A2-132B74FE4B46}"/>
              </a:ext>
            </a:extLst>
          </p:cNvPr>
          <p:cNvSpPr>
            <a:spLocks noGrp="1"/>
          </p:cNvSpPr>
          <p:nvPr>
            <p:ph type="dgm" sz="quarter" idx="17" hasCustomPrompt="1"/>
          </p:nvPr>
        </p:nvSpPr>
        <p:spPr>
          <a:xfrm>
            <a:off x="8138670" y="1411287"/>
            <a:ext cx="3571200" cy="36000"/>
          </a:xfrm>
          <a:solidFill>
            <a:schemeClr val="tx2"/>
          </a:solidFill>
        </p:spPr>
        <p:txBody>
          <a:bodyPr/>
          <a:lstStyle>
            <a:lvl1pPr marL="0" indent="0">
              <a:buNone/>
              <a:defRPr sz="800"/>
            </a:lvl1pPr>
          </a:lstStyle>
          <a:p>
            <a:r>
              <a:rPr lang="en-US" dirty="0"/>
              <a:t> </a:t>
            </a:r>
          </a:p>
        </p:txBody>
      </p:sp>
      <p:sp>
        <p:nvSpPr>
          <p:cNvPr id="3" name="Title 2">
            <a:extLst>
              <a:ext uri="{FF2B5EF4-FFF2-40B4-BE49-F238E27FC236}">
                <a16:creationId xmlns:a16="http://schemas.microsoft.com/office/drawing/2014/main" id="{861D1C9E-8438-3A10-53E8-497704D4A0E4}"/>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spTree>
    <p:extLst>
      <p:ext uri="{BB962C8B-B14F-4D97-AF65-F5344CB8AC3E}">
        <p14:creationId xmlns:p14="http://schemas.microsoft.com/office/powerpoint/2010/main" val="28026682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Spectrum 3">
    <p:spTree>
      <p:nvGrpSpPr>
        <p:cNvPr id="1" name=""/>
        <p:cNvGrpSpPr/>
        <p:nvPr/>
      </p:nvGrpSpPr>
      <p:grpSpPr>
        <a:xfrm>
          <a:off x="0" y="0"/>
          <a:ext cx="0" cy="0"/>
          <a:chOff x="0" y="0"/>
          <a:chExt cx="0" cy="0"/>
        </a:xfrm>
      </p:grpSpPr>
      <p:pic>
        <p:nvPicPr>
          <p:cNvPr id="3" name="Picture 2" descr="A colorful light in the dark&#10;&#10;Description automatically generated">
            <a:extLst>
              <a:ext uri="{FF2B5EF4-FFF2-40B4-BE49-F238E27FC236}">
                <a16:creationId xmlns:a16="http://schemas.microsoft.com/office/drawing/2014/main" id="{76F31E31-25A6-21A9-5DF2-0E1AA48A3DFC}"/>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195E5ED2-D1BB-AC6E-BF6A-D4BD239F1FE9}"/>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51D43938-5757-1C8A-B3BA-59EC353FB68E}"/>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133981851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ontent and Image">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2" y="1411289"/>
            <a:ext cx="5610479" cy="4638673"/>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6349868" y="0"/>
            <a:ext cx="5842132" cy="6858000"/>
          </a:xfrm>
        </p:spPr>
        <p:txBody>
          <a:bodyPr/>
          <a:lstStyle/>
          <a:p>
            <a:endParaRPr lang="en-US" dirty="0"/>
          </a:p>
        </p:txBody>
      </p:sp>
      <p:sp>
        <p:nvSpPr>
          <p:cNvPr id="2" name="Title 1">
            <a:extLst>
              <a:ext uri="{FF2B5EF4-FFF2-40B4-BE49-F238E27FC236}">
                <a16:creationId xmlns:a16="http://schemas.microsoft.com/office/drawing/2014/main" id="{9B88C567-2561-2AD2-63FE-0886450DCC49}"/>
              </a:ext>
            </a:extLst>
          </p:cNvPr>
          <p:cNvSpPr>
            <a:spLocks noGrp="1"/>
          </p:cNvSpPr>
          <p:nvPr>
            <p:ph type="title"/>
          </p:nvPr>
        </p:nvSpPr>
        <p:spPr>
          <a:xfrm>
            <a:off x="485523" y="341768"/>
            <a:ext cx="5610477" cy="494845"/>
          </a:xfrm>
        </p:spPr>
        <p:txBody>
          <a:bodyPr/>
          <a:lstStyle/>
          <a:p>
            <a:r>
              <a:rPr lang="en-GB" dirty="0"/>
              <a:t>Click to edit Master title style</a:t>
            </a:r>
            <a:endParaRPr lang="en-US" dirty="0"/>
          </a:p>
        </p:txBody>
      </p:sp>
    </p:spTree>
    <p:extLst>
      <p:ext uri="{BB962C8B-B14F-4D97-AF65-F5344CB8AC3E}">
        <p14:creationId xmlns:p14="http://schemas.microsoft.com/office/powerpoint/2010/main" val="132580968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wo Content and Image">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35712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8389938" y="0"/>
            <a:ext cx="3802061"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4309277" y="1411287"/>
            <a:ext cx="35712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Title 7">
            <a:extLst>
              <a:ext uri="{FF2B5EF4-FFF2-40B4-BE49-F238E27FC236}">
                <a16:creationId xmlns:a16="http://schemas.microsoft.com/office/drawing/2014/main" id="{79361665-A619-0AEE-E8F0-5711C7980200}"/>
              </a:ext>
            </a:extLst>
          </p:cNvPr>
          <p:cNvSpPr>
            <a:spLocks noGrp="1"/>
          </p:cNvSpPr>
          <p:nvPr>
            <p:ph type="title"/>
          </p:nvPr>
        </p:nvSpPr>
        <p:spPr>
          <a:xfrm>
            <a:off x="485523" y="341768"/>
            <a:ext cx="7394953" cy="494845"/>
          </a:xfrm>
        </p:spPr>
        <p:txBody>
          <a:bodyPr/>
          <a:lstStyle/>
          <a:p>
            <a:r>
              <a:rPr lang="en-GB" dirty="0"/>
              <a:t>Click to edit Master title style</a:t>
            </a:r>
            <a:endParaRPr lang="en-US" dirty="0"/>
          </a:p>
        </p:txBody>
      </p:sp>
    </p:spTree>
    <p:extLst>
      <p:ext uri="{BB962C8B-B14F-4D97-AF65-F5344CB8AC3E}">
        <p14:creationId xmlns:p14="http://schemas.microsoft.com/office/powerpoint/2010/main" val="57125908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hree Content and Image">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9155113" y="0"/>
            <a:ext cx="3036886"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3302078"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2" name="Content Placeholder 2">
            <a:extLst>
              <a:ext uri="{FF2B5EF4-FFF2-40B4-BE49-F238E27FC236}">
                <a16:creationId xmlns:a16="http://schemas.microsoft.com/office/drawing/2014/main" id="{E8468690-9C07-32F0-8029-E127A361B770}"/>
              </a:ext>
            </a:extLst>
          </p:cNvPr>
          <p:cNvSpPr>
            <a:spLocks noGrp="1"/>
          </p:cNvSpPr>
          <p:nvPr>
            <p:ph idx="31"/>
          </p:nvPr>
        </p:nvSpPr>
        <p:spPr>
          <a:xfrm>
            <a:off x="6118634" y="1411287"/>
            <a:ext cx="2548800"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Title 7">
            <a:extLst>
              <a:ext uri="{FF2B5EF4-FFF2-40B4-BE49-F238E27FC236}">
                <a16:creationId xmlns:a16="http://schemas.microsoft.com/office/drawing/2014/main" id="{34452E42-0F44-3CC2-78EC-9EE78A1B18DF}"/>
              </a:ext>
            </a:extLst>
          </p:cNvPr>
          <p:cNvSpPr>
            <a:spLocks noGrp="1"/>
          </p:cNvSpPr>
          <p:nvPr>
            <p:ph type="title"/>
          </p:nvPr>
        </p:nvSpPr>
        <p:spPr>
          <a:xfrm>
            <a:off x="485524" y="341768"/>
            <a:ext cx="8181910" cy="494845"/>
          </a:xfrm>
        </p:spPr>
        <p:txBody>
          <a:bodyPr/>
          <a:lstStyle/>
          <a:p>
            <a:r>
              <a:rPr lang="en-GB"/>
              <a:t>Click to edit Master title style</a:t>
            </a:r>
            <a:endParaRPr lang="en-US"/>
          </a:p>
        </p:txBody>
      </p:sp>
    </p:spTree>
    <p:extLst>
      <p:ext uri="{BB962C8B-B14F-4D97-AF65-F5344CB8AC3E}">
        <p14:creationId xmlns:p14="http://schemas.microsoft.com/office/powerpoint/2010/main" val="342069633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Video and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1768"/>
            <a:ext cx="11224347" cy="494845"/>
          </a:xfrm>
        </p:spPr>
        <p:txBody>
          <a:bodyPr/>
          <a:lstStyle/>
          <a:p>
            <a:r>
              <a:rPr lang="en-GB"/>
              <a:t>Click to edit Master title style</a:t>
            </a:r>
            <a:endParaRPr lang="en-US"/>
          </a:p>
        </p:txBody>
      </p:sp>
      <p:sp>
        <p:nvSpPr>
          <p:cNvPr id="12" name="Media Placeholder 11">
            <a:extLst>
              <a:ext uri="{FF2B5EF4-FFF2-40B4-BE49-F238E27FC236}">
                <a16:creationId xmlns:a16="http://schemas.microsoft.com/office/drawing/2014/main" id="{7AA8680C-DF0E-A59A-1D40-85E5B348B8F4}"/>
              </a:ext>
            </a:extLst>
          </p:cNvPr>
          <p:cNvSpPr>
            <a:spLocks noGrp="1"/>
          </p:cNvSpPr>
          <p:nvPr>
            <p:ph type="media" sz="quarter" idx="13"/>
          </p:nvPr>
        </p:nvSpPr>
        <p:spPr>
          <a:xfrm>
            <a:off x="485524" y="1411287"/>
            <a:ext cx="8160263" cy="4638675"/>
          </a:xfrm>
        </p:spPr>
        <p:txBody>
          <a:bodyPr/>
          <a:lstStyle/>
          <a:p>
            <a:r>
              <a:rPr lang="en-GB" dirty="0"/>
              <a:t>Click icon to add media</a:t>
            </a:r>
            <a:endParaRPr lang="en-US" dirty="0"/>
          </a:p>
        </p:txBody>
      </p:sp>
      <p:sp>
        <p:nvSpPr>
          <p:cNvPr id="14" name="Text Placeholder 13">
            <a:extLst>
              <a:ext uri="{FF2B5EF4-FFF2-40B4-BE49-F238E27FC236}">
                <a16:creationId xmlns:a16="http://schemas.microsoft.com/office/drawing/2014/main" id="{7E85579B-86BF-EE24-023A-9F648CFE072C}"/>
              </a:ext>
            </a:extLst>
          </p:cNvPr>
          <p:cNvSpPr>
            <a:spLocks noGrp="1"/>
          </p:cNvSpPr>
          <p:nvPr>
            <p:ph type="body" sz="quarter" idx="14"/>
          </p:nvPr>
        </p:nvSpPr>
        <p:spPr>
          <a:xfrm>
            <a:off x="8904632" y="1411287"/>
            <a:ext cx="2805238" cy="4638675"/>
          </a:xfrm>
        </p:spPr>
        <p:txBody>
          <a:bodyPr/>
          <a:lstStyle>
            <a:lvl1pPr>
              <a:defRPr lang="en-GB" dirty="0"/>
            </a:lvl1pPr>
            <a:lvl2pPr>
              <a:defRPr lang="en-GB" dirty="0"/>
            </a:lvl2pPr>
            <a:lvl3pPr>
              <a:defRPr lang="en-GB" dirty="0"/>
            </a:lvl3pPr>
            <a:lvl4pPr>
              <a:defRPr lang="en-GB" dirty="0"/>
            </a:lvl4pPr>
            <a:lvl5pPr>
              <a:defRPr lang="en-US"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Tree>
    <p:extLst>
      <p:ext uri="{BB962C8B-B14F-4D97-AF65-F5344CB8AC3E}">
        <p14:creationId xmlns:p14="http://schemas.microsoft.com/office/powerpoint/2010/main" val="230822016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5396"/>
            <a:ext cx="11224347" cy="470898"/>
          </a:xfrm>
        </p:spPr>
        <p:txBody>
          <a:bodyPr/>
          <a:lstStyle/>
          <a:p>
            <a:r>
              <a:rPr lang="en-GB"/>
              <a:t>Click to edit Master title style</a:t>
            </a:r>
            <a:endParaRPr lang="en-US"/>
          </a:p>
        </p:txBody>
      </p:sp>
      <p:sp>
        <p:nvSpPr>
          <p:cNvPr id="8" name="Text Placeholder 9">
            <a:extLst>
              <a:ext uri="{FF2B5EF4-FFF2-40B4-BE49-F238E27FC236}">
                <a16:creationId xmlns:a16="http://schemas.microsoft.com/office/drawing/2014/main" id="{598768BB-4BDB-C49C-A213-8E609C3B6C15}"/>
              </a:ext>
            </a:extLst>
          </p:cNvPr>
          <p:cNvSpPr>
            <a:spLocks noGrp="1"/>
          </p:cNvSpPr>
          <p:nvPr>
            <p:ph type="body" sz="quarter" idx="13" hasCustomPrompt="1"/>
          </p:nvPr>
        </p:nvSpPr>
        <p:spPr>
          <a:xfrm>
            <a:off x="485523"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13" name="Text Placeholder 9">
            <a:extLst>
              <a:ext uri="{FF2B5EF4-FFF2-40B4-BE49-F238E27FC236}">
                <a16:creationId xmlns:a16="http://schemas.microsoft.com/office/drawing/2014/main" id="{1B146ACC-EAC5-CFE4-53FA-012FF3AD1EC9}"/>
              </a:ext>
            </a:extLst>
          </p:cNvPr>
          <p:cNvSpPr>
            <a:spLocks noGrp="1"/>
          </p:cNvSpPr>
          <p:nvPr>
            <p:ph type="body" sz="quarter" idx="14" hasCustomPrompt="1"/>
          </p:nvPr>
        </p:nvSpPr>
        <p:spPr>
          <a:xfrm>
            <a:off x="485136"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18" name="Text Placeholder 9">
            <a:extLst>
              <a:ext uri="{FF2B5EF4-FFF2-40B4-BE49-F238E27FC236}">
                <a16:creationId xmlns:a16="http://schemas.microsoft.com/office/drawing/2014/main" id="{C63A6034-B161-C968-7B24-9637CAD6BA6D}"/>
              </a:ext>
            </a:extLst>
          </p:cNvPr>
          <p:cNvSpPr>
            <a:spLocks noGrp="1"/>
          </p:cNvSpPr>
          <p:nvPr>
            <p:ph type="body" sz="quarter" idx="16" hasCustomPrompt="1"/>
          </p:nvPr>
        </p:nvSpPr>
        <p:spPr>
          <a:xfrm>
            <a:off x="3378661"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19" name="Text Placeholder 9">
            <a:extLst>
              <a:ext uri="{FF2B5EF4-FFF2-40B4-BE49-F238E27FC236}">
                <a16:creationId xmlns:a16="http://schemas.microsoft.com/office/drawing/2014/main" id="{7A93D60F-69E4-2399-3375-10FE08085BF4}"/>
              </a:ext>
            </a:extLst>
          </p:cNvPr>
          <p:cNvSpPr>
            <a:spLocks noGrp="1"/>
          </p:cNvSpPr>
          <p:nvPr>
            <p:ph type="body" sz="quarter" idx="17" hasCustomPrompt="1"/>
          </p:nvPr>
        </p:nvSpPr>
        <p:spPr>
          <a:xfrm>
            <a:off x="3378661"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0" name="Text Placeholder 9">
            <a:extLst>
              <a:ext uri="{FF2B5EF4-FFF2-40B4-BE49-F238E27FC236}">
                <a16:creationId xmlns:a16="http://schemas.microsoft.com/office/drawing/2014/main" id="{73DD63FB-924F-5AA5-D440-E1D8744375EA}"/>
              </a:ext>
            </a:extLst>
          </p:cNvPr>
          <p:cNvSpPr>
            <a:spLocks noGrp="1"/>
          </p:cNvSpPr>
          <p:nvPr>
            <p:ph type="body" sz="quarter" idx="19" hasCustomPrompt="1"/>
          </p:nvPr>
        </p:nvSpPr>
        <p:spPr>
          <a:xfrm>
            <a:off x="6271799"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21" name="Text Placeholder 9">
            <a:extLst>
              <a:ext uri="{FF2B5EF4-FFF2-40B4-BE49-F238E27FC236}">
                <a16:creationId xmlns:a16="http://schemas.microsoft.com/office/drawing/2014/main" id="{4C420FFC-7E58-FD40-8EA4-FE5A7231160E}"/>
              </a:ext>
            </a:extLst>
          </p:cNvPr>
          <p:cNvSpPr>
            <a:spLocks noGrp="1"/>
          </p:cNvSpPr>
          <p:nvPr>
            <p:ph type="body" sz="quarter" idx="20" hasCustomPrompt="1"/>
          </p:nvPr>
        </p:nvSpPr>
        <p:spPr>
          <a:xfrm>
            <a:off x="6272781"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2" name="Text Placeholder 9">
            <a:extLst>
              <a:ext uri="{FF2B5EF4-FFF2-40B4-BE49-F238E27FC236}">
                <a16:creationId xmlns:a16="http://schemas.microsoft.com/office/drawing/2014/main" id="{8E9F923A-3B01-3E5C-5855-1723BB7F4CA4}"/>
              </a:ext>
            </a:extLst>
          </p:cNvPr>
          <p:cNvSpPr>
            <a:spLocks noGrp="1"/>
          </p:cNvSpPr>
          <p:nvPr>
            <p:ph type="body" sz="quarter" idx="22" hasCustomPrompt="1"/>
          </p:nvPr>
        </p:nvSpPr>
        <p:spPr>
          <a:xfrm>
            <a:off x="9164937" y="4437064"/>
            <a:ext cx="2544933" cy="604836"/>
          </a:xfrm>
        </p:spPr>
        <p:txBody>
          <a:bodyPr>
            <a:noAutofit/>
          </a:bodyPr>
          <a:lstStyle>
            <a:lvl1pPr marL="0" indent="0">
              <a:lnSpc>
                <a:spcPct val="90000"/>
              </a:lnSpc>
              <a:buNone/>
              <a:defRPr sz="2400" b="1" i="0">
                <a:latin typeface="+mn-lt"/>
              </a:defRPr>
            </a:lvl1pPr>
          </a:lstStyle>
          <a:p>
            <a:pPr lvl="0"/>
            <a:r>
              <a:rPr lang="en-GB" dirty="0"/>
              <a:t>Name</a:t>
            </a:r>
            <a:endParaRPr lang="en-US" dirty="0"/>
          </a:p>
        </p:txBody>
      </p:sp>
      <p:sp>
        <p:nvSpPr>
          <p:cNvPr id="23" name="Text Placeholder 9">
            <a:extLst>
              <a:ext uri="{FF2B5EF4-FFF2-40B4-BE49-F238E27FC236}">
                <a16:creationId xmlns:a16="http://schemas.microsoft.com/office/drawing/2014/main" id="{B31D3701-39DC-192A-5936-2E64C5419F0C}"/>
              </a:ext>
            </a:extLst>
          </p:cNvPr>
          <p:cNvSpPr>
            <a:spLocks noGrp="1"/>
          </p:cNvSpPr>
          <p:nvPr>
            <p:ph type="body" sz="quarter" idx="23" hasCustomPrompt="1"/>
          </p:nvPr>
        </p:nvSpPr>
        <p:spPr>
          <a:xfrm>
            <a:off x="9166603" y="5243516"/>
            <a:ext cx="2544932" cy="276999"/>
          </a:xfrm>
        </p:spPr>
        <p:txBody>
          <a:bodyPr wrap="square">
            <a:spAutoFit/>
          </a:bodyPr>
          <a:lstStyle>
            <a:lvl1pPr marL="0" indent="0">
              <a:buNone/>
              <a:defRPr sz="1800" b="0" i="0">
                <a:solidFill>
                  <a:schemeClr val="tx2"/>
                </a:solidFill>
                <a:latin typeface="+mn-lt"/>
              </a:defRPr>
            </a:lvl1pPr>
          </a:lstStyle>
          <a:p>
            <a:pPr lvl="0"/>
            <a:r>
              <a:rPr lang="en-GB" dirty="0"/>
              <a:t>Job title</a:t>
            </a:r>
            <a:endParaRPr lang="en-US" dirty="0"/>
          </a:p>
        </p:txBody>
      </p:sp>
      <p:sp>
        <p:nvSpPr>
          <p:cNvPr id="26" name="Picture Placeholder 12">
            <a:extLst>
              <a:ext uri="{FF2B5EF4-FFF2-40B4-BE49-F238E27FC236}">
                <a16:creationId xmlns:a16="http://schemas.microsoft.com/office/drawing/2014/main" id="{72BB5F0C-3F71-0E9C-10EC-E60EE977973D}"/>
              </a:ext>
            </a:extLst>
          </p:cNvPr>
          <p:cNvSpPr>
            <a:spLocks noGrp="1"/>
          </p:cNvSpPr>
          <p:nvPr>
            <p:ph type="pic" sz="quarter" idx="15"/>
          </p:nvPr>
        </p:nvSpPr>
        <p:spPr>
          <a:xfrm>
            <a:off x="486802"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7" name="Picture Placeholder 12">
            <a:extLst>
              <a:ext uri="{FF2B5EF4-FFF2-40B4-BE49-F238E27FC236}">
                <a16:creationId xmlns:a16="http://schemas.microsoft.com/office/drawing/2014/main" id="{BA20E760-3BF7-B812-4C18-5CA6507ABC95}"/>
              </a:ext>
            </a:extLst>
          </p:cNvPr>
          <p:cNvSpPr>
            <a:spLocks noGrp="1"/>
          </p:cNvSpPr>
          <p:nvPr>
            <p:ph type="pic" sz="quarter" idx="18"/>
          </p:nvPr>
        </p:nvSpPr>
        <p:spPr>
          <a:xfrm>
            <a:off x="3380625"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8" name="Picture Placeholder 12">
            <a:extLst>
              <a:ext uri="{FF2B5EF4-FFF2-40B4-BE49-F238E27FC236}">
                <a16:creationId xmlns:a16="http://schemas.microsoft.com/office/drawing/2014/main" id="{86C2E626-CD04-3251-D0E0-5D23E92FE735}"/>
              </a:ext>
            </a:extLst>
          </p:cNvPr>
          <p:cNvSpPr>
            <a:spLocks noGrp="1"/>
          </p:cNvSpPr>
          <p:nvPr>
            <p:ph type="pic" sz="quarter" idx="21"/>
          </p:nvPr>
        </p:nvSpPr>
        <p:spPr>
          <a:xfrm>
            <a:off x="6274448"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
        <p:nvSpPr>
          <p:cNvPr id="29" name="Picture Placeholder 12">
            <a:extLst>
              <a:ext uri="{FF2B5EF4-FFF2-40B4-BE49-F238E27FC236}">
                <a16:creationId xmlns:a16="http://schemas.microsoft.com/office/drawing/2014/main" id="{DF5E09A8-5D06-013D-F612-3162F72FF31D}"/>
              </a:ext>
            </a:extLst>
          </p:cNvPr>
          <p:cNvSpPr>
            <a:spLocks noGrp="1"/>
          </p:cNvSpPr>
          <p:nvPr>
            <p:ph type="pic" sz="quarter" idx="24"/>
          </p:nvPr>
        </p:nvSpPr>
        <p:spPr>
          <a:xfrm>
            <a:off x="9168270" y="1693850"/>
            <a:ext cx="2541600" cy="2541600"/>
          </a:xfrm>
          <a:prstGeom prst="ellipse">
            <a:avLst/>
          </a:prstGeom>
        </p:spPr>
        <p:txBody>
          <a:bodyPr anchor="ctr"/>
          <a:lstStyle>
            <a:lvl1pPr marL="0" indent="0" algn="ctr">
              <a:buNone/>
              <a:defRPr/>
            </a:lvl1pPr>
          </a:lstStyle>
          <a:p>
            <a:r>
              <a:rPr lang="en-GB" dirty="0"/>
              <a:t>Click icon to add picture</a:t>
            </a:r>
            <a:endParaRPr lang="en-US" dirty="0"/>
          </a:p>
        </p:txBody>
      </p:sp>
    </p:spTree>
    <p:extLst>
      <p:ext uri="{BB962C8B-B14F-4D97-AF65-F5344CB8AC3E}">
        <p14:creationId xmlns:p14="http://schemas.microsoft.com/office/powerpoint/2010/main" val="156404925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am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41768"/>
            <a:ext cx="11224347" cy="479719"/>
          </a:xfrm>
        </p:spPr>
        <p:txBody>
          <a:bodyPr/>
          <a:lstStyle/>
          <a:p>
            <a:r>
              <a:rPr lang="en-GB"/>
              <a:t>Click to edit Master title style</a:t>
            </a:r>
            <a:endParaRPr lang="en-US"/>
          </a:p>
        </p:txBody>
      </p:sp>
      <p:sp>
        <p:nvSpPr>
          <p:cNvPr id="14" name="Text Placeholder 9">
            <a:extLst>
              <a:ext uri="{FF2B5EF4-FFF2-40B4-BE49-F238E27FC236}">
                <a16:creationId xmlns:a16="http://schemas.microsoft.com/office/drawing/2014/main" id="{1B7BC80A-0B74-DD25-90D5-7D9F71589678}"/>
              </a:ext>
            </a:extLst>
          </p:cNvPr>
          <p:cNvSpPr>
            <a:spLocks noGrp="1"/>
          </p:cNvSpPr>
          <p:nvPr>
            <p:ph type="body" sz="quarter" idx="13" hasCustomPrompt="1"/>
          </p:nvPr>
        </p:nvSpPr>
        <p:spPr>
          <a:xfrm>
            <a:off x="1508549"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15" name="Text Placeholder 9">
            <a:extLst>
              <a:ext uri="{FF2B5EF4-FFF2-40B4-BE49-F238E27FC236}">
                <a16:creationId xmlns:a16="http://schemas.microsoft.com/office/drawing/2014/main" id="{6F5E5E41-09E4-029C-0E75-C9B547EC8A03}"/>
              </a:ext>
            </a:extLst>
          </p:cNvPr>
          <p:cNvSpPr>
            <a:spLocks noGrp="1"/>
          </p:cNvSpPr>
          <p:nvPr>
            <p:ph type="body" sz="quarter" idx="14" hasCustomPrompt="1"/>
          </p:nvPr>
        </p:nvSpPr>
        <p:spPr>
          <a:xfrm>
            <a:off x="1508549"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16" name="Picture Placeholder 12">
            <a:extLst>
              <a:ext uri="{FF2B5EF4-FFF2-40B4-BE49-F238E27FC236}">
                <a16:creationId xmlns:a16="http://schemas.microsoft.com/office/drawing/2014/main" id="{1A34F1E0-A87C-7178-6538-22253973A914}"/>
              </a:ext>
            </a:extLst>
          </p:cNvPr>
          <p:cNvSpPr>
            <a:spLocks noGrp="1"/>
          </p:cNvSpPr>
          <p:nvPr>
            <p:ph type="pic" sz="quarter" idx="15" hasCustomPrompt="1"/>
          </p:nvPr>
        </p:nvSpPr>
        <p:spPr>
          <a:xfrm>
            <a:off x="485523"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17" name="Text Placeholder 9">
            <a:extLst>
              <a:ext uri="{FF2B5EF4-FFF2-40B4-BE49-F238E27FC236}">
                <a16:creationId xmlns:a16="http://schemas.microsoft.com/office/drawing/2014/main" id="{474E37A4-57E6-2CDF-2A5F-3C554861B75B}"/>
              </a:ext>
            </a:extLst>
          </p:cNvPr>
          <p:cNvSpPr>
            <a:spLocks noGrp="1"/>
          </p:cNvSpPr>
          <p:nvPr>
            <p:ph type="body" sz="quarter" idx="25" hasCustomPrompt="1"/>
          </p:nvPr>
        </p:nvSpPr>
        <p:spPr>
          <a:xfrm>
            <a:off x="485523"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18" name="Text Placeholder 9">
            <a:extLst>
              <a:ext uri="{FF2B5EF4-FFF2-40B4-BE49-F238E27FC236}">
                <a16:creationId xmlns:a16="http://schemas.microsoft.com/office/drawing/2014/main" id="{8116B2E5-B73A-D121-0F3D-AD18A29831EB}"/>
              </a:ext>
            </a:extLst>
          </p:cNvPr>
          <p:cNvSpPr>
            <a:spLocks noGrp="1"/>
          </p:cNvSpPr>
          <p:nvPr>
            <p:ph type="body" sz="quarter" idx="26" hasCustomPrompt="1"/>
          </p:nvPr>
        </p:nvSpPr>
        <p:spPr>
          <a:xfrm>
            <a:off x="1508549"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19" name="Text Placeholder 9">
            <a:extLst>
              <a:ext uri="{FF2B5EF4-FFF2-40B4-BE49-F238E27FC236}">
                <a16:creationId xmlns:a16="http://schemas.microsoft.com/office/drawing/2014/main" id="{EEB861F1-1DCD-AC14-72C5-74E3CBEDCC66}"/>
              </a:ext>
            </a:extLst>
          </p:cNvPr>
          <p:cNvSpPr>
            <a:spLocks noGrp="1"/>
          </p:cNvSpPr>
          <p:nvPr>
            <p:ph type="body" sz="quarter" idx="27" hasCustomPrompt="1"/>
          </p:nvPr>
        </p:nvSpPr>
        <p:spPr>
          <a:xfrm>
            <a:off x="1508549"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20" name="Picture Placeholder 12">
            <a:extLst>
              <a:ext uri="{FF2B5EF4-FFF2-40B4-BE49-F238E27FC236}">
                <a16:creationId xmlns:a16="http://schemas.microsoft.com/office/drawing/2014/main" id="{2AD0FA3F-F163-4A05-299B-BC661CE2D5AA}"/>
              </a:ext>
            </a:extLst>
          </p:cNvPr>
          <p:cNvSpPr>
            <a:spLocks noGrp="1"/>
          </p:cNvSpPr>
          <p:nvPr>
            <p:ph type="pic" sz="quarter" idx="28" hasCustomPrompt="1"/>
          </p:nvPr>
        </p:nvSpPr>
        <p:spPr>
          <a:xfrm>
            <a:off x="485523"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21" name="Text Placeholder 9">
            <a:extLst>
              <a:ext uri="{FF2B5EF4-FFF2-40B4-BE49-F238E27FC236}">
                <a16:creationId xmlns:a16="http://schemas.microsoft.com/office/drawing/2014/main" id="{E5857066-46A9-72C9-EBC1-46A671B0000D}"/>
              </a:ext>
            </a:extLst>
          </p:cNvPr>
          <p:cNvSpPr>
            <a:spLocks noGrp="1"/>
          </p:cNvSpPr>
          <p:nvPr>
            <p:ph type="body" sz="quarter" idx="29" hasCustomPrompt="1"/>
          </p:nvPr>
        </p:nvSpPr>
        <p:spPr>
          <a:xfrm>
            <a:off x="1508549"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22" name="Text Placeholder 9">
            <a:extLst>
              <a:ext uri="{FF2B5EF4-FFF2-40B4-BE49-F238E27FC236}">
                <a16:creationId xmlns:a16="http://schemas.microsoft.com/office/drawing/2014/main" id="{018DCA9A-F508-544F-26AE-564194DADCBA}"/>
              </a:ext>
            </a:extLst>
          </p:cNvPr>
          <p:cNvSpPr>
            <a:spLocks noGrp="1"/>
          </p:cNvSpPr>
          <p:nvPr>
            <p:ph type="body" sz="quarter" idx="30" hasCustomPrompt="1"/>
          </p:nvPr>
        </p:nvSpPr>
        <p:spPr>
          <a:xfrm>
            <a:off x="1508549"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27" name="Picture Placeholder 12">
            <a:extLst>
              <a:ext uri="{FF2B5EF4-FFF2-40B4-BE49-F238E27FC236}">
                <a16:creationId xmlns:a16="http://schemas.microsoft.com/office/drawing/2014/main" id="{0057E680-F84B-F640-97B3-1574895E5903}"/>
              </a:ext>
            </a:extLst>
          </p:cNvPr>
          <p:cNvSpPr>
            <a:spLocks noGrp="1"/>
          </p:cNvSpPr>
          <p:nvPr>
            <p:ph type="pic" sz="quarter" idx="31" hasCustomPrompt="1"/>
          </p:nvPr>
        </p:nvSpPr>
        <p:spPr>
          <a:xfrm>
            <a:off x="485523"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28" name="Text Placeholder 9">
            <a:extLst>
              <a:ext uri="{FF2B5EF4-FFF2-40B4-BE49-F238E27FC236}">
                <a16:creationId xmlns:a16="http://schemas.microsoft.com/office/drawing/2014/main" id="{7A0A840B-4CD0-8E51-0DB8-CAA8C5CE5614}"/>
              </a:ext>
            </a:extLst>
          </p:cNvPr>
          <p:cNvSpPr>
            <a:spLocks noGrp="1"/>
          </p:cNvSpPr>
          <p:nvPr>
            <p:ph type="body" sz="quarter" idx="32" hasCustomPrompt="1"/>
          </p:nvPr>
        </p:nvSpPr>
        <p:spPr>
          <a:xfrm>
            <a:off x="1508549"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29" name="Text Placeholder 9">
            <a:extLst>
              <a:ext uri="{FF2B5EF4-FFF2-40B4-BE49-F238E27FC236}">
                <a16:creationId xmlns:a16="http://schemas.microsoft.com/office/drawing/2014/main" id="{907FD0F3-2EFB-1048-729B-F8D9C5387EBD}"/>
              </a:ext>
            </a:extLst>
          </p:cNvPr>
          <p:cNvSpPr>
            <a:spLocks noGrp="1"/>
          </p:cNvSpPr>
          <p:nvPr>
            <p:ph type="body" sz="quarter" idx="33" hasCustomPrompt="1"/>
          </p:nvPr>
        </p:nvSpPr>
        <p:spPr>
          <a:xfrm>
            <a:off x="1508549"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0" name="Picture Placeholder 12">
            <a:extLst>
              <a:ext uri="{FF2B5EF4-FFF2-40B4-BE49-F238E27FC236}">
                <a16:creationId xmlns:a16="http://schemas.microsoft.com/office/drawing/2014/main" id="{8F182A88-FA5D-6BF5-64A4-F27206333D05}"/>
              </a:ext>
            </a:extLst>
          </p:cNvPr>
          <p:cNvSpPr>
            <a:spLocks noGrp="1"/>
          </p:cNvSpPr>
          <p:nvPr>
            <p:ph type="pic" sz="quarter" idx="34" hasCustomPrompt="1"/>
          </p:nvPr>
        </p:nvSpPr>
        <p:spPr>
          <a:xfrm>
            <a:off x="485523"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1" name="Text Placeholder 9">
            <a:extLst>
              <a:ext uri="{FF2B5EF4-FFF2-40B4-BE49-F238E27FC236}">
                <a16:creationId xmlns:a16="http://schemas.microsoft.com/office/drawing/2014/main" id="{0E55779C-A246-7AA1-1246-32F3BAC3E9F9}"/>
              </a:ext>
            </a:extLst>
          </p:cNvPr>
          <p:cNvSpPr>
            <a:spLocks noGrp="1"/>
          </p:cNvSpPr>
          <p:nvPr>
            <p:ph type="body" sz="quarter" idx="35" hasCustomPrompt="1"/>
          </p:nvPr>
        </p:nvSpPr>
        <p:spPr>
          <a:xfrm>
            <a:off x="4399994"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2" name="Text Placeholder 9">
            <a:extLst>
              <a:ext uri="{FF2B5EF4-FFF2-40B4-BE49-F238E27FC236}">
                <a16:creationId xmlns:a16="http://schemas.microsoft.com/office/drawing/2014/main" id="{AE906D56-BF94-FEC3-DB85-DEC802C0EDF2}"/>
              </a:ext>
            </a:extLst>
          </p:cNvPr>
          <p:cNvSpPr>
            <a:spLocks noGrp="1"/>
          </p:cNvSpPr>
          <p:nvPr>
            <p:ph type="body" sz="quarter" idx="36" hasCustomPrompt="1"/>
          </p:nvPr>
        </p:nvSpPr>
        <p:spPr>
          <a:xfrm>
            <a:off x="4399994"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3" name="Picture Placeholder 12">
            <a:extLst>
              <a:ext uri="{FF2B5EF4-FFF2-40B4-BE49-F238E27FC236}">
                <a16:creationId xmlns:a16="http://schemas.microsoft.com/office/drawing/2014/main" id="{CF08BE99-68E9-C172-4584-192EAC7EBA24}"/>
              </a:ext>
            </a:extLst>
          </p:cNvPr>
          <p:cNvSpPr>
            <a:spLocks noGrp="1"/>
          </p:cNvSpPr>
          <p:nvPr>
            <p:ph type="pic" sz="quarter" idx="37" hasCustomPrompt="1"/>
          </p:nvPr>
        </p:nvSpPr>
        <p:spPr>
          <a:xfrm>
            <a:off x="3377372"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4" name="Text Placeholder 9">
            <a:extLst>
              <a:ext uri="{FF2B5EF4-FFF2-40B4-BE49-F238E27FC236}">
                <a16:creationId xmlns:a16="http://schemas.microsoft.com/office/drawing/2014/main" id="{61B59087-059A-8552-985C-C458B49492E5}"/>
              </a:ext>
            </a:extLst>
          </p:cNvPr>
          <p:cNvSpPr>
            <a:spLocks noGrp="1"/>
          </p:cNvSpPr>
          <p:nvPr>
            <p:ph type="body" sz="quarter" idx="38" hasCustomPrompt="1"/>
          </p:nvPr>
        </p:nvSpPr>
        <p:spPr>
          <a:xfrm>
            <a:off x="3377372"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35" name="Text Placeholder 9">
            <a:extLst>
              <a:ext uri="{FF2B5EF4-FFF2-40B4-BE49-F238E27FC236}">
                <a16:creationId xmlns:a16="http://schemas.microsoft.com/office/drawing/2014/main" id="{B80CEAFC-3F56-53A9-7CA1-6FF2EFEA9F71}"/>
              </a:ext>
            </a:extLst>
          </p:cNvPr>
          <p:cNvSpPr>
            <a:spLocks noGrp="1"/>
          </p:cNvSpPr>
          <p:nvPr>
            <p:ph type="body" sz="quarter" idx="39" hasCustomPrompt="1"/>
          </p:nvPr>
        </p:nvSpPr>
        <p:spPr>
          <a:xfrm>
            <a:off x="4399994"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6" name="Text Placeholder 9">
            <a:extLst>
              <a:ext uri="{FF2B5EF4-FFF2-40B4-BE49-F238E27FC236}">
                <a16:creationId xmlns:a16="http://schemas.microsoft.com/office/drawing/2014/main" id="{1F927087-C230-38DF-C1BC-D979647576EB}"/>
              </a:ext>
            </a:extLst>
          </p:cNvPr>
          <p:cNvSpPr>
            <a:spLocks noGrp="1"/>
          </p:cNvSpPr>
          <p:nvPr>
            <p:ph type="body" sz="quarter" idx="40" hasCustomPrompt="1"/>
          </p:nvPr>
        </p:nvSpPr>
        <p:spPr>
          <a:xfrm>
            <a:off x="4399994"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37" name="Picture Placeholder 12">
            <a:extLst>
              <a:ext uri="{FF2B5EF4-FFF2-40B4-BE49-F238E27FC236}">
                <a16:creationId xmlns:a16="http://schemas.microsoft.com/office/drawing/2014/main" id="{E5B079F2-242E-7156-DFAD-AED073123B53}"/>
              </a:ext>
            </a:extLst>
          </p:cNvPr>
          <p:cNvSpPr>
            <a:spLocks noGrp="1"/>
          </p:cNvSpPr>
          <p:nvPr>
            <p:ph type="pic" sz="quarter" idx="41" hasCustomPrompt="1"/>
          </p:nvPr>
        </p:nvSpPr>
        <p:spPr>
          <a:xfrm>
            <a:off x="3377372"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38" name="Text Placeholder 9">
            <a:extLst>
              <a:ext uri="{FF2B5EF4-FFF2-40B4-BE49-F238E27FC236}">
                <a16:creationId xmlns:a16="http://schemas.microsoft.com/office/drawing/2014/main" id="{BAD8BB7A-C875-E730-22F2-58BF881807E3}"/>
              </a:ext>
            </a:extLst>
          </p:cNvPr>
          <p:cNvSpPr>
            <a:spLocks noGrp="1"/>
          </p:cNvSpPr>
          <p:nvPr>
            <p:ph type="body" sz="quarter" idx="42" hasCustomPrompt="1"/>
          </p:nvPr>
        </p:nvSpPr>
        <p:spPr>
          <a:xfrm>
            <a:off x="4399994"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39" name="Text Placeholder 9">
            <a:extLst>
              <a:ext uri="{FF2B5EF4-FFF2-40B4-BE49-F238E27FC236}">
                <a16:creationId xmlns:a16="http://schemas.microsoft.com/office/drawing/2014/main" id="{428864EC-7BF7-9E3F-14AA-1569F68FDBF7}"/>
              </a:ext>
            </a:extLst>
          </p:cNvPr>
          <p:cNvSpPr>
            <a:spLocks noGrp="1"/>
          </p:cNvSpPr>
          <p:nvPr>
            <p:ph type="body" sz="quarter" idx="43" hasCustomPrompt="1"/>
          </p:nvPr>
        </p:nvSpPr>
        <p:spPr>
          <a:xfrm>
            <a:off x="4399994"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0" name="Picture Placeholder 12">
            <a:extLst>
              <a:ext uri="{FF2B5EF4-FFF2-40B4-BE49-F238E27FC236}">
                <a16:creationId xmlns:a16="http://schemas.microsoft.com/office/drawing/2014/main" id="{01784631-4FDE-2C65-08D2-90389B52BB27}"/>
              </a:ext>
            </a:extLst>
          </p:cNvPr>
          <p:cNvSpPr>
            <a:spLocks noGrp="1"/>
          </p:cNvSpPr>
          <p:nvPr>
            <p:ph type="pic" sz="quarter" idx="44" hasCustomPrompt="1"/>
          </p:nvPr>
        </p:nvSpPr>
        <p:spPr>
          <a:xfrm>
            <a:off x="3377372"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1" name="Text Placeholder 9">
            <a:extLst>
              <a:ext uri="{FF2B5EF4-FFF2-40B4-BE49-F238E27FC236}">
                <a16:creationId xmlns:a16="http://schemas.microsoft.com/office/drawing/2014/main" id="{0154653D-5642-2E90-794A-C1E075F2C194}"/>
              </a:ext>
            </a:extLst>
          </p:cNvPr>
          <p:cNvSpPr>
            <a:spLocks noGrp="1"/>
          </p:cNvSpPr>
          <p:nvPr>
            <p:ph type="body" sz="quarter" idx="45" hasCustomPrompt="1"/>
          </p:nvPr>
        </p:nvSpPr>
        <p:spPr>
          <a:xfrm>
            <a:off x="4399994"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2" name="Text Placeholder 9">
            <a:extLst>
              <a:ext uri="{FF2B5EF4-FFF2-40B4-BE49-F238E27FC236}">
                <a16:creationId xmlns:a16="http://schemas.microsoft.com/office/drawing/2014/main" id="{7B745924-C16B-48BF-AE37-F5CD447BF3BE}"/>
              </a:ext>
            </a:extLst>
          </p:cNvPr>
          <p:cNvSpPr>
            <a:spLocks noGrp="1"/>
          </p:cNvSpPr>
          <p:nvPr>
            <p:ph type="body" sz="quarter" idx="46" hasCustomPrompt="1"/>
          </p:nvPr>
        </p:nvSpPr>
        <p:spPr>
          <a:xfrm>
            <a:off x="4399994"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3" name="Picture Placeholder 12">
            <a:extLst>
              <a:ext uri="{FF2B5EF4-FFF2-40B4-BE49-F238E27FC236}">
                <a16:creationId xmlns:a16="http://schemas.microsoft.com/office/drawing/2014/main" id="{4E35CBCD-AFBE-52EA-7BC2-89F29ED83F88}"/>
              </a:ext>
            </a:extLst>
          </p:cNvPr>
          <p:cNvSpPr>
            <a:spLocks noGrp="1"/>
          </p:cNvSpPr>
          <p:nvPr>
            <p:ph type="pic" sz="quarter" idx="47" hasCustomPrompt="1"/>
          </p:nvPr>
        </p:nvSpPr>
        <p:spPr>
          <a:xfrm>
            <a:off x="3377372"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4" name="Text Placeholder 9">
            <a:extLst>
              <a:ext uri="{FF2B5EF4-FFF2-40B4-BE49-F238E27FC236}">
                <a16:creationId xmlns:a16="http://schemas.microsoft.com/office/drawing/2014/main" id="{C6A4FD7C-43FE-CC16-4728-179DD98E56D5}"/>
              </a:ext>
            </a:extLst>
          </p:cNvPr>
          <p:cNvSpPr>
            <a:spLocks noGrp="1"/>
          </p:cNvSpPr>
          <p:nvPr>
            <p:ph type="body" sz="quarter" idx="48" hasCustomPrompt="1"/>
          </p:nvPr>
        </p:nvSpPr>
        <p:spPr>
          <a:xfrm>
            <a:off x="7292514"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5" name="Text Placeholder 9">
            <a:extLst>
              <a:ext uri="{FF2B5EF4-FFF2-40B4-BE49-F238E27FC236}">
                <a16:creationId xmlns:a16="http://schemas.microsoft.com/office/drawing/2014/main" id="{CCC5923F-9079-4223-BD7D-2ECA17762C80}"/>
              </a:ext>
            </a:extLst>
          </p:cNvPr>
          <p:cNvSpPr>
            <a:spLocks noGrp="1"/>
          </p:cNvSpPr>
          <p:nvPr>
            <p:ph type="body" sz="quarter" idx="49" hasCustomPrompt="1"/>
          </p:nvPr>
        </p:nvSpPr>
        <p:spPr>
          <a:xfrm>
            <a:off x="7292514"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46" name="Picture Placeholder 12">
            <a:extLst>
              <a:ext uri="{FF2B5EF4-FFF2-40B4-BE49-F238E27FC236}">
                <a16:creationId xmlns:a16="http://schemas.microsoft.com/office/drawing/2014/main" id="{D730576F-217C-362A-C36F-674299D51B91}"/>
              </a:ext>
            </a:extLst>
          </p:cNvPr>
          <p:cNvSpPr>
            <a:spLocks noGrp="1"/>
          </p:cNvSpPr>
          <p:nvPr>
            <p:ph type="pic" sz="quarter" idx="50" hasCustomPrompt="1"/>
          </p:nvPr>
        </p:nvSpPr>
        <p:spPr>
          <a:xfrm>
            <a:off x="6269221"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47" name="Text Placeholder 9">
            <a:extLst>
              <a:ext uri="{FF2B5EF4-FFF2-40B4-BE49-F238E27FC236}">
                <a16:creationId xmlns:a16="http://schemas.microsoft.com/office/drawing/2014/main" id="{683AAA8B-B0B9-8676-2816-59B9081C3443}"/>
              </a:ext>
            </a:extLst>
          </p:cNvPr>
          <p:cNvSpPr>
            <a:spLocks noGrp="1"/>
          </p:cNvSpPr>
          <p:nvPr>
            <p:ph type="body" sz="quarter" idx="51" hasCustomPrompt="1"/>
          </p:nvPr>
        </p:nvSpPr>
        <p:spPr>
          <a:xfrm>
            <a:off x="6269221"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48" name="Text Placeholder 9">
            <a:extLst>
              <a:ext uri="{FF2B5EF4-FFF2-40B4-BE49-F238E27FC236}">
                <a16:creationId xmlns:a16="http://schemas.microsoft.com/office/drawing/2014/main" id="{66FDE5EC-EECA-8ACE-6501-3066CB7FE8A4}"/>
              </a:ext>
            </a:extLst>
          </p:cNvPr>
          <p:cNvSpPr>
            <a:spLocks noGrp="1"/>
          </p:cNvSpPr>
          <p:nvPr>
            <p:ph type="body" sz="quarter" idx="52" hasCustomPrompt="1"/>
          </p:nvPr>
        </p:nvSpPr>
        <p:spPr>
          <a:xfrm>
            <a:off x="7292514"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49" name="Text Placeholder 9">
            <a:extLst>
              <a:ext uri="{FF2B5EF4-FFF2-40B4-BE49-F238E27FC236}">
                <a16:creationId xmlns:a16="http://schemas.microsoft.com/office/drawing/2014/main" id="{73D20F87-E90C-42D0-0ED6-6300216BB309}"/>
              </a:ext>
            </a:extLst>
          </p:cNvPr>
          <p:cNvSpPr>
            <a:spLocks noGrp="1"/>
          </p:cNvSpPr>
          <p:nvPr>
            <p:ph type="body" sz="quarter" idx="53" hasCustomPrompt="1"/>
          </p:nvPr>
        </p:nvSpPr>
        <p:spPr>
          <a:xfrm>
            <a:off x="7292514"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0" name="Picture Placeholder 12">
            <a:extLst>
              <a:ext uri="{FF2B5EF4-FFF2-40B4-BE49-F238E27FC236}">
                <a16:creationId xmlns:a16="http://schemas.microsoft.com/office/drawing/2014/main" id="{03693376-1C6C-F15B-897B-29DF694405E9}"/>
              </a:ext>
            </a:extLst>
          </p:cNvPr>
          <p:cNvSpPr>
            <a:spLocks noGrp="1"/>
          </p:cNvSpPr>
          <p:nvPr>
            <p:ph type="pic" sz="quarter" idx="54" hasCustomPrompt="1"/>
          </p:nvPr>
        </p:nvSpPr>
        <p:spPr>
          <a:xfrm>
            <a:off x="6269221"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1" name="Text Placeholder 9">
            <a:extLst>
              <a:ext uri="{FF2B5EF4-FFF2-40B4-BE49-F238E27FC236}">
                <a16:creationId xmlns:a16="http://schemas.microsoft.com/office/drawing/2014/main" id="{77461B86-A1F2-292C-BC4A-3A720C40ECF3}"/>
              </a:ext>
            </a:extLst>
          </p:cNvPr>
          <p:cNvSpPr>
            <a:spLocks noGrp="1"/>
          </p:cNvSpPr>
          <p:nvPr>
            <p:ph type="body" sz="quarter" idx="55" hasCustomPrompt="1"/>
          </p:nvPr>
        </p:nvSpPr>
        <p:spPr>
          <a:xfrm>
            <a:off x="7292514"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2" name="Text Placeholder 9">
            <a:extLst>
              <a:ext uri="{FF2B5EF4-FFF2-40B4-BE49-F238E27FC236}">
                <a16:creationId xmlns:a16="http://schemas.microsoft.com/office/drawing/2014/main" id="{32236890-E7EA-252D-D7B2-D649918B3AD8}"/>
              </a:ext>
            </a:extLst>
          </p:cNvPr>
          <p:cNvSpPr>
            <a:spLocks noGrp="1"/>
          </p:cNvSpPr>
          <p:nvPr>
            <p:ph type="body" sz="quarter" idx="56" hasCustomPrompt="1"/>
          </p:nvPr>
        </p:nvSpPr>
        <p:spPr>
          <a:xfrm>
            <a:off x="7292514"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3" name="Picture Placeholder 12">
            <a:extLst>
              <a:ext uri="{FF2B5EF4-FFF2-40B4-BE49-F238E27FC236}">
                <a16:creationId xmlns:a16="http://schemas.microsoft.com/office/drawing/2014/main" id="{9D7279F8-145F-2BC9-392D-C195932B23E9}"/>
              </a:ext>
            </a:extLst>
          </p:cNvPr>
          <p:cNvSpPr>
            <a:spLocks noGrp="1"/>
          </p:cNvSpPr>
          <p:nvPr>
            <p:ph type="pic" sz="quarter" idx="57" hasCustomPrompt="1"/>
          </p:nvPr>
        </p:nvSpPr>
        <p:spPr>
          <a:xfrm>
            <a:off x="6269221"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4" name="Text Placeholder 9">
            <a:extLst>
              <a:ext uri="{FF2B5EF4-FFF2-40B4-BE49-F238E27FC236}">
                <a16:creationId xmlns:a16="http://schemas.microsoft.com/office/drawing/2014/main" id="{38CC5E8C-843D-F801-E86E-74E733EC4AC7}"/>
              </a:ext>
            </a:extLst>
          </p:cNvPr>
          <p:cNvSpPr>
            <a:spLocks noGrp="1"/>
          </p:cNvSpPr>
          <p:nvPr>
            <p:ph type="body" sz="quarter" idx="58" hasCustomPrompt="1"/>
          </p:nvPr>
        </p:nvSpPr>
        <p:spPr>
          <a:xfrm>
            <a:off x="7292514"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5" name="Text Placeholder 9">
            <a:extLst>
              <a:ext uri="{FF2B5EF4-FFF2-40B4-BE49-F238E27FC236}">
                <a16:creationId xmlns:a16="http://schemas.microsoft.com/office/drawing/2014/main" id="{1F5E5E23-4BD8-2BF8-132F-46B1EEF1CE42}"/>
              </a:ext>
            </a:extLst>
          </p:cNvPr>
          <p:cNvSpPr>
            <a:spLocks noGrp="1"/>
          </p:cNvSpPr>
          <p:nvPr>
            <p:ph type="body" sz="quarter" idx="59" hasCustomPrompt="1"/>
          </p:nvPr>
        </p:nvSpPr>
        <p:spPr>
          <a:xfrm>
            <a:off x="7292514"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6" name="Picture Placeholder 12">
            <a:extLst>
              <a:ext uri="{FF2B5EF4-FFF2-40B4-BE49-F238E27FC236}">
                <a16:creationId xmlns:a16="http://schemas.microsoft.com/office/drawing/2014/main" id="{5CD9EB6F-BA12-B7A4-0F8D-EF9271F7223A}"/>
              </a:ext>
            </a:extLst>
          </p:cNvPr>
          <p:cNvSpPr>
            <a:spLocks noGrp="1"/>
          </p:cNvSpPr>
          <p:nvPr>
            <p:ph type="pic" sz="quarter" idx="60" hasCustomPrompt="1"/>
          </p:nvPr>
        </p:nvSpPr>
        <p:spPr>
          <a:xfrm>
            <a:off x="6269221"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57" name="Text Placeholder 9">
            <a:extLst>
              <a:ext uri="{FF2B5EF4-FFF2-40B4-BE49-F238E27FC236}">
                <a16:creationId xmlns:a16="http://schemas.microsoft.com/office/drawing/2014/main" id="{23566F37-EF18-0360-14F6-C03B12159510}"/>
              </a:ext>
            </a:extLst>
          </p:cNvPr>
          <p:cNvSpPr>
            <a:spLocks noGrp="1"/>
          </p:cNvSpPr>
          <p:nvPr>
            <p:ph type="body" sz="quarter" idx="61" hasCustomPrompt="1"/>
          </p:nvPr>
        </p:nvSpPr>
        <p:spPr>
          <a:xfrm>
            <a:off x="10176432" y="20161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58" name="Text Placeholder 9">
            <a:extLst>
              <a:ext uri="{FF2B5EF4-FFF2-40B4-BE49-F238E27FC236}">
                <a16:creationId xmlns:a16="http://schemas.microsoft.com/office/drawing/2014/main" id="{58D642CD-278F-34F9-CF75-99A7339353CF}"/>
              </a:ext>
            </a:extLst>
          </p:cNvPr>
          <p:cNvSpPr>
            <a:spLocks noGrp="1"/>
          </p:cNvSpPr>
          <p:nvPr>
            <p:ph type="body" sz="quarter" idx="62" hasCustomPrompt="1"/>
          </p:nvPr>
        </p:nvSpPr>
        <p:spPr>
          <a:xfrm>
            <a:off x="10176432" y="24193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59" name="Picture Placeholder 12">
            <a:extLst>
              <a:ext uri="{FF2B5EF4-FFF2-40B4-BE49-F238E27FC236}">
                <a16:creationId xmlns:a16="http://schemas.microsoft.com/office/drawing/2014/main" id="{4F6E90F8-DB8A-5E9D-7163-AC30457FEAC0}"/>
              </a:ext>
            </a:extLst>
          </p:cNvPr>
          <p:cNvSpPr>
            <a:spLocks noGrp="1"/>
          </p:cNvSpPr>
          <p:nvPr>
            <p:ph type="pic" sz="quarter" idx="63" hasCustomPrompt="1"/>
          </p:nvPr>
        </p:nvSpPr>
        <p:spPr>
          <a:xfrm>
            <a:off x="9161070" y="20161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0" name="Text Placeholder 9">
            <a:extLst>
              <a:ext uri="{FF2B5EF4-FFF2-40B4-BE49-F238E27FC236}">
                <a16:creationId xmlns:a16="http://schemas.microsoft.com/office/drawing/2014/main" id="{7435555B-D553-70C9-B67C-5A661E9585CD}"/>
              </a:ext>
            </a:extLst>
          </p:cNvPr>
          <p:cNvSpPr>
            <a:spLocks noGrp="1"/>
          </p:cNvSpPr>
          <p:nvPr>
            <p:ph type="body" sz="quarter" idx="64" hasCustomPrompt="1"/>
          </p:nvPr>
        </p:nvSpPr>
        <p:spPr>
          <a:xfrm>
            <a:off x="9161070" y="1411287"/>
            <a:ext cx="2548800" cy="196124"/>
          </a:xfrm>
        </p:spPr>
        <p:txBody>
          <a:bodyPr>
            <a:noAutofit/>
          </a:bodyPr>
          <a:lstStyle>
            <a:lvl1pPr marL="0" indent="0">
              <a:lnSpc>
                <a:spcPct val="90000"/>
              </a:lnSpc>
              <a:buNone/>
              <a:defRPr sz="1400" b="1" i="0">
                <a:latin typeface="EYInterstate" panose="02000503020000020004" pitchFamily="2" charset="0"/>
              </a:defRPr>
            </a:lvl1pPr>
          </a:lstStyle>
          <a:p>
            <a:pPr lvl="0"/>
            <a:r>
              <a:rPr lang="en-GB" dirty="0"/>
              <a:t>Team name</a:t>
            </a:r>
            <a:endParaRPr lang="en-US" dirty="0"/>
          </a:p>
        </p:txBody>
      </p:sp>
      <p:sp>
        <p:nvSpPr>
          <p:cNvPr id="61" name="Text Placeholder 9">
            <a:extLst>
              <a:ext uri="{FF2B5EF4-FFF2-40B4-BE49-F238E27FC236}">
                <a16:creationId xmlns:a16="http://schemas.microsoft.com/office/drawing/2014/main" id="{5DB8DE5C-79AE-8E49-DC40-B4E1DDB68BA5}"/>
              </a:ext>
            </a:extLst>
          </p:cNvPr>
          <p:cNvSpPr>
            <a:spLocks noGrp="1"/>
          </p:cNvSpPr>
          <p:nvPr>
            <p:ph type="body" sz="quarter" idx="65" hasCustomPrompt="1"/>
          </p:nvPr>
        </p:nvSpPr>
        <p:spPr>
          <a:xfrm>
            <a:off x="10176432" y="30219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2" name="Text Placeholder 9">
            <a:extLst>
              <a:ext uri="{FF2B5EF4-FFF2-40B4-BE49-F238E27FC236}">
                <a16:creationId xmlns:a16="http://schemas.microsoft.com/office/drawing/2014/main" id="{289E0F5F-936F-FA54-01D7-5CD0040D07C7}"/>
              </a:ext>
            </a:extLst>
          </p:cNvPr>
          <p:cNvSpPr>
            <a:spLocks noGrp="1"/>
          </p:cNvSpPr>
          <p:nvPr>
            <p:ph type="body" sz="quarter" idx="66" hasCustomPrompt="1"/>
          </p:nvPr>
        </p:nvSpPr>
        <p:spPr>
          <a:xfrm>
            <a:off x="10176432" y="34251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3" name="Picture Placeholder 12">
            <a:extLst>
              <a:ext uri="{FF2B5EF4-FFF2-40B4-BE49-F238E27FC236}">
                <a16:creationId xmlns:a16="http://schemas.microsoft.com/office/drawing/2014/main" id="{11FBE638-0595-F8E5-AFBB-43DC12983672}"/>
              </a:ext>
            </a:extLst>
          </p:cNvPr>
          <p:cNvSpPr>
            <a:spLocks noGrp="1"/>
          </p:cNvSpPr>
          <p:nvPr>
            <p:ph type="pic" sz="quarter" idx="67" hasCustomPrompt="1"/>
          </p:nvPr>
        </p:nvSpPr>
        <p:spPr>
          <a:xfrm>
            <a:off x="9161070" y="30219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4" name="Text Placeholder 9">
            <a:extLst>
              <a:ext uri="{FF2B5EF4-FFF2-40B4-BE49-F238E27FC236}">
                <a16:creationId xmlns:a16="http://schemas.microsoft.com/office/drawing/2014/main" id="{A3352A0C-1A08-FCFC-FF9C-CCA8F22308AE}"/>
              </a:ext>
            </a:extLst>
          </p:cNvPr>
          <p:cNvSpPr>
            <a:spLocks noGrp="1"/>
          </p:cNvSpPr>
          <p:nvPr>
            <p:ph type="body" sz="quarter" idx="68" hasCustomPrompt="1"/>
          </p:nvPr>
        </p:nvSpPr>
        <p:spPr>
          <a:xfrm>
            <a:off x="10176432" y="403542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5" name="Text Placeholder 9">
            <a:extLst>
              <a:ext uri="{FF2B5EF4-FFF2-40B4-BE49-F238E27FC236}">
                <a16:creationId xmlns:a16="http://schemas.microsoft.com/office/drawing/2014/main" id="{6E261588-76E1-16B7-8374-3F9A28832EF4}"/>
              </a:ext>
            </a:extLst>
          </p:cNvPr>
          <p:cNvSpPr>
            <a:spLocks noGrp="1"/>
          </p:cNvSpPr>
          <p:nvPr>
            <p:ph type="body" sz="quarter" idx="69" hasCustomPrompt="1"/>
          </p:nvPr>
        </p:nvSpPr>
        <p:spPr>
          <a:xfrm>
            <a:off x="10176432" y="443864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6" name="Picture Placeholder 12">
            <a:extLst>
              <a:ext uri="{FF2B5EF4-FFF2-40B4-BE49-F238E27FC236}">
                <a16:creationId xmlns:a16="http://schemas.microsoft.com/office/drawing/2014/main" id="{CAE85F7E-2BA3-3513-9E8B-8B03FE7AAC4C}"/>
              </a:ext>
            </a:extLst>
          </p:cNvPr>
          <p:cNvSpPr>
            <a:spLocks noGrp="1"/>
          </p:cNvSpPr>
          <p:nvPr>
            <p:ph type="pic" sz="quarter" idx="70" hasCustomPrompt="1"/>
          </p:nvPr>
        </p:nvSpPr>
        <p:spPr>
          <a:xfrm>
            <a:off x="9161070" y="403542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67" name="Text Placeholder 9">
            <a:extLst>
              <a:ext uri="{FF2B5EF4-FFF2-40B4-BE49-F238E27FC236}">
                <a16:creationId xmlns:a16="http://schemas.microsoft.com/office/drawing/2014/main" id="{7280094F-B199-060D-4D4B-CA4F1BFCF5F3}"/>
              </a:ext>
            </a:extLst>
          </p:cNvPr>
          <p:cNvSpPr>
            <a:spLocks noGrp="1"/>
          </p:cNvSpPr>
          <p:nvPr>
            <p:ph type="body" sz="quarter" idx="71" hasCustomPrompt="1"/>
          </p:nvPr>
        </p:nvSpPr>
        <p:spPr>
          <a:xfrm>
            <a:off x="10176432" y="5041264"/>
            <a:ext cx="1526400" cy="389756"/>
          </a:xfrm>
        </p:spPr>
        <p:txBody>
          <a:bodyPr>
            <a:noAutofit/>
          </a:bodyPr>
          <a:lstStyle>
            <a:lvl1pPr marL="0" indent="0">
              <a:lnSpc>
                <a:spcPct val="90000"/>
              </a:lnSpc>
              <a:buNone/>
              <a:defRPr sz="1400" b="0" i="0">
                <a:latin typeface="+mn-lt"/>
              </a:defRPr>
            </a:lvl1pPr>
          </a:lstStyle>
          <a:p>
            <a:pPr lvl="0"/>
            <a:r>
              <a:rPr lang="en-GB" dirty="0"/>
              <a:t>Name</a:t>
            </a:r>
            <a:endParaRPr lang="en-US" dirty="0"/>
          </a:p>
        </p:txBody>
      </p:sp>
      <p:sp>
        <p:nvSpPr>
          <p:cNvPr id="68" name="Text Placeholder 9">
            <a:extLst>
              <a:ext uri="{FF2B5EF4-FFF2-40B4-BE49-F238E27FC236}">
                <a16:creationId xmlns:a16="http://schemas.microsoft.com/office/drawing/2014/main" id="{253E3C85-558C-05C1-155E-0E52AA94351F}"/>
              </a:ext>
            </a:extLst>
          </p:cNvPr>
          <p:cNvSpPr>
            <a:spLocks noGrp="1"/>
          </p:cNvSpPr>
          <p:nvPr>
            <p:ph type="body" sz="quarter" idx="72" hasCustomPrompt="1"/>
          </p:nvPr>
        </p:nvSpPr>
        <p:spPr>
          <a:xfrm>
            <a:off x="10176432" y="5444489"/>
            <a:ext cx="1526400" cy="153888"/>
          </a:xfrm>
        </p:spPr>
        <p:txBody>
          <a:bodyPr wrap="square">
            <a:spAutoFit/>
          </a:bodyPr>
          <a:lstStyle>
            <a:lvl1pPr marL="0" indent="0">
              <a:buNone/>
              <a:defRPr sz="1000" b="0" i="0">
                <a:solidFill>
                  <a:schemeClr val="tx2"/>
                </a:solidFill>
                <a:latin typeface="+mn-lt"/>
              </a:defRPr>
            </a:lvl1pPr>
          </a:lstStyle>
          <a:p>
            <a:pPr lvl="0"/>
            <a:r>
              <a:rPr lang="en-GB" dirty="0"/>
              <a:t>Job title</a:t>
            </a:r>
            <a:endParaRPr lang="en-US" dirty="0"/>
          </a:p>
        </p:txBody>
      </p:sp>
      <p:sp>
        <p:nvSpPr>
          <p:cNvPr id="69" name="Picture Placeholder 12">
            <a:extLst>
              <a:ext uri="{FF2B5EF4-FFF2-40B4-BE49-F238E27FC236}">
                <a16:creationId xmlns:a16="http://schemas.microsoft.com/office/drawing/2014/main" id="{E5B87C2C-7F36-6D34-D014-54305471A5A7}"/>
              </a:ext>
            </a:extLst>
          </p:cNvPr>
          <p:cNvSpPr>
            <a:spLocks noGrp="1"/>
          </p:cNvSpPr>
          <p:nvPr>
            <p:ph type="pic" sz="quarter" idx="73" hasCustomPrompt="1"/>
          </p:nvPr>
        </p:nvSpPr>
        <p:spPr>
          <a:xfrm>
            <a:off x="9161070" y="5041264"/>
            <a:ext cx="766800" cy="766800"/>
          </a:xfrm>
          <a:prstGeom prst="ellipse">
            <a:avLst/>
          </a:prstGeom>
        </p:spPr>
        <p:txBody>
          <a:bodyPr anchor="ctr"/>
          <a:lstStyle>
            <a:lvl1pPr marL="0" indent="0" algn="ctr">
              <a:buNone/>
              <a:defRPr sz="800" b="0">
                <a:latin typeface="+mn-lt"/>
              </a:defRPr>
            </a:lvl1pPr>
          </a:lstStyle>
          <a:p>
            <a:r>
              <a:rPr lang="en-GB" dirty="0"/>
              <a:t>Picture</a:t>
            </a:r>
            <a:endParaRPr lang="en-US" dirty="0"/>
          </a:p>
        </p:txBody>
      </p:sp>
      <p:sp>
        <p:nvSpPr>
          <p:cNvPr id="70" name="SmartArt Placeholder 7">
            <a:extLst>
              <a:ext uri="{FF2B5EF4-FFF2-40B4-BE49-F238E27FC236}">
                <a16:creationId xmlns:a16="http://schemas.microsoft.com/office/drawing/2014/main" id="{162A8BA6-6F67-C4EB-3430-78F1A0EC0F06}"/>
              </a:ext>
            </a:extLst>
          </p:cNvPr>
          <p:cNvSpPr>
            <a:spLocks noGrp="1"/>
          </p:cNvSpPr>
          <p:nvPr>
            <p:ph type="dgm" sz="quarter" idx="74" hasCustomPrompt="1"/>
          </p:nvPr>
        </p:nvSpPr>
        <p:spPr>
          <a:xfrm>
            <a:off x="485523" y="1696224"/>
            <a:ext cx="2548800" cy="18000"/>
          </a:xfrm>
          <a:solidFill>
            <a:schemeClr val="tx2"/>
          </a:solidFill>
        </p:spPr>
        <p:txBody>
          <a:bodyPr/>
          <a:lstStyle>
            <a:lvl1pPr marL="0" indent="0">
              <a:buNone/>
              <a:defRPr sz="800"/>
            </a:lvl1pPr>
          </a:lstStyle>
          <a:p>
            <a:r>
              <a:rPr lang="en-US" dirty="0"/>
              <a:t> </a:t>
            </a:r>
          </a:p>
        </p:txBody>
      </p:sp>
      <p:sp>
        <p:nvSpPr>
          <p:cNvPr id="71" name="SmartArt Placeholder 7">
            <a:extLst>
              <a:ext uri="{FF2B5EF4-FFF2-40B4-BE49-F238E27FC236}">
                <a16:creationId xmlns:a16="http://schemas.microsoft.com/office/drawing/2014/main" id="{EC5DF0FE-64D1-AB19-CAF1-A390D6492B0D}"/>
              </a:ext>
            </a:extLst>
          </p:cNvPr>
          <p:cNvSpPr>
            <a:spLocks noGrp="1"/>
          </p:cNvSpPr>
          <p:nvPr>
            <p:ph type="dgm" sz="quarter" idx="75" hasCustomPrompt="1"/>
          </p:nvPr>
        </p:nvSpPr>
        <p:spPr>
          <a:xfrm>
            <a:off x="3377372" y="1696224"/>
            <a:ext cx="2548800" cy="18000"/>
          </a:xfrm>
          <a:solidFill>
            <a:schemeClr val="tx2"/>
          </a:solidFill>
        </p:spPr>
        <p:txBody>
          <a:bodyPr/>
          <a:lstStyle>
            <a:lvl1pPr marL="0" indent="0">
              <a:buNone/>
              <a:defRPr sz="800"/>
            </a:lvl1pPr>
          </a:lstStyle>
          <a:p>
            <a:r>
              <a:rPr lang="en-US" dirty="0"/>
              <a:t> </a:t>
            </a:r>
          </a:p>
        </p:txBody>
      </p:sp>
      <p:sp>
        <p:nvSpPr>
          <p:cNvPr id="72" name="SmartArt Placeholder 7">
            <a:extLst>
              <a:ext uri="{FF2B5EF4-FFF2-40B4-BE49-F238E27FC236}">
                <a16:creationId xmlns:a16="http://schemas.microsoft.com/office/drawing/2014/main" id="{60800279-F9E3-EDED-BB35-F73EEF52F830}"/>
              </a:ext>
            </a:extLst>
          </p:cNvPr>
          <p:cNvSpPr>
            <a:spLocks noGrp="1"/>
          </p:cNvSpPr>
          <p:nvPr>
            <p:ph type="dgm" sz="quarter" idx="76" hasCustomPrompt="1"/>
          </p:nvPr>
        </p:nvSpPr>
        <p:spPr>
          <a:xfrm>
            <a:off x="6269221" y="1696224"/>
            <a:ext cx="2548800" cy="18000"/>
          </a:xfrm>
          <a:solidFill>
            <a:schemeClr val="tx2"/>
          </a:solidFill>
        </p:spPr>
        <p:txBody>
          <a:bodyPr/>
          <a:lstStyle>
            <a:lvl1pPr marL="0" indent="0">
              <a:buNone/>
              <a:defRPr sz="800"/>
            </a:lvl1pPr>
          </a:lstStyle>
          <a:p>
            <a:r>
              <a:rPr lang="en-US" dirty="0"/>
              <a:t> </a:t>
            </a:r>
          </a:p>
        </p:txBody>
      </p:sp>
      <p:sp>
        <p:nvSpPr>
          <p:cNvPr id="73" name="SmartArt Placeholder 7">
            <a:extLst>
              <a:ext uri="{FF2B5EF4-FFF2-40B4-BE49-F238E27FC236}">
                <a16:creationId xmlns:a16="http://schemas.microsoft.com/office/drawing/2014/main" id="{1BF95AC1-33EC-C487-C489-B7A97BBB2925}"/>
              </a:ext>
            </a:extLst>
          </p:cNvPr>
          <p:cNvSpPr>
            <a:spLocks noGrp="1"/>
          </p:cNvSpPr>
          <p:nvPr>
            <p:ph type="dgm" sz="quarter" idx="77" hasCustomPrompt="1"/>
          </p:nvPr>
        </p:nvSpPr>
        <p:spPr>
          <a:xfrm>
            <a:off x="9161070" y="1696224"/>
            <a:ext cx="2548800" cy="18000"/>
          </a:xfrm>
          <a:solidFill>
            <a:schemeClr val="tx2"/>
          </a:solidFill>
        </p:spPr>
        <p:txBody>
          <a:bodyPr/>
          <a:lstStyle>
            <a:lvl1pPr marL="0" indent="0">
              <a:buNone/>
              <a:defRPr sz="800"/>
            </a:lvl1pPr>
          </a:lstStyle>
          <a:p>
            <a:r>
              <a:rPr lang="en-US" dirty="0"/>
              <a:t> </a:t>
            </a:r>
          </a:p>
        </p:txBody>
      </p:sp>
    </p:spTree>
    <p:extLst>
      <p:ext uri="{BB962C8B-B14F-4D97-AF65-F5344CB8AC3E}">
        <p14:creationId xmlns:p14="http://schemas.microsoft.com/office/powerpoint/2010/main" val="332169796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Quote and Full Image">
    <p:spTree>
      <p:nvGrpSpPr>
        <p:cNvPr id="1" name=""/>
        <p:cNvGrpSpPr/>
        <p:nvPr/>
      </p:nvGrpSpPr>
      <p:grpSpPr>
        <a:xfrm>
          <a:off x="0" y="0"/>
          <a:ext cx="0" cy="0"/>
          <a:chOff x="0" y="0"/>
          <a:chExt cx="0" cy="0"/>
        </a:xfrm>
      </p:grpSpPr>
      <p:sp>
        <p:nvSpPr>
          <p:cNvPr id="7" name="Text Placeholder 9">
            <a:extLst>
              <a:ext uri="{FF2B5EF4-FFF2-40B4-BE49-F238E27FC236}">
                <a16:creationId xmlns:a16="http://schemas.microsoft.com/office/drawing/2014/main" id="{4BA46848-8969-3428-7E66-3827EB17DC5A}"/>
              </a:ext>
            </a:extLst>
          </p:cNvPr>
          <p:cNvSpPr>
            <a:spLocks noGrp="1"/>
          </p:cNvSpPr>
          <p:nvPr>
            <p:ph type="body" sz="quarter" idx="13" hasCustomPrompt="1"/>
          </p:nvPr>
        </p:nvSpPr>
        <p:spPr>
          <a:xfrm>
            <a:off x="864959" y="4980757"/>
            <a:ext cx="3445104" cy="193899"/>
          </a:xfrm>
        </p:spPr>
        <p:txBody>
          <a:bodyPr>
            <a:spAutoFit/>
          </a:bodyPr>
          <a:lstStyle>
            <a:lvl1pPr marL="0" indent="0">
              <a:lnSpc>
                <a:spcPct val="90000"/>
              </a:lnSpc>
              <a:buNone/>
              <a:defRPr sz="1400" b="1" i="0">
                <a:solidFill>
                  <a:schemeClr val="tx2"/>
                </a:solidFill>
                <a:latin typeface="+mn-lt"/>
              </a:defRPr>
            </a:lvl1pPr>
          </a:lstStyle>
          <a:p>
            <a:pPr lvl="0"/>
            <a:r>
              <a:rPr lang="en-GB" dirty="0"/>
              <a:t>Name</a:t>
            </a:r>
            <a:endParaRPr lang="en-US" dirty="0"/>
          </a:p>
        </p:txBody>
      </p:sp>
      <p:sp>
        <p:nvSpPr>
          <p:cNvPr id="8" name="Text Placeholder 9">
            <a:extLst>
              <a:ext uri="{FF2B5EF4-FFF2-40B4-BE49-F238E27FC236}">
                <a16:creationId xmlns:a16="http://schemas.microsoft.com/office/drawing/2014/main" id="{78B5CC24-699C-7858-0807-40619F0D533F}"/>
              </a:ext>
            </a:extLst>
          </p:cNvPr>
          <p:cNvSpPr>
            <a:spLocks noGrp="1"/>
          </p:cNvSpPr>
          <p:nvPr>
            <p:ph type="body" sz="quarter" idx="14" hasCustomPrompt="1"/>
          </p:nvPr>
        </p:nvSpPr>
        <p:spPr>
          <a:xfrm>
            <a:off x="864961" y="5184857"/>
            <a:ext cx="3445104" cy="153888"/>
          </a:xfrm>
        </p:spPr>
        <p:txBody>
          <a:bodyPr wrap="square">
            <a:spAutoFit/>
          </a:bodyPr>
          <a:lstStyle>
            <a:lvl1pPr marL="0" indent="0">
              <a:buNone/>
              <a:defRPr sz="1000" b="0" i="0">
                <a:solidFill>
                  <a:schemeClr val="bg1"/>
                </a:solidFill>
                <a:latin typeface="+mn-lt"/>
              </a:defRPr>
            </a:lvl1pPr>
          </a:lstStyle>
          <a:p>
            <a:pPr lvl="0"/>
            <a:r>
              <a:rPr lang="en-GB" dirty="0"/>
              <a:t>Job title</a:t>
            </a:r>
            <a:endParaRPr lang="en-US" dirty="0"/>
          </a:p>
        </p:txBody>
      </p:sp>
      <p:sp>
        <p:nvSpPr>
          <p:cNvPr id="4" name="Text Placeholder 23">
            <a:extLst>
              <a:ext uri="{FF2B5EF4-FFF2-40B4-BE49-F238E27FC236}">
                <a16:creationId xmlns:a16="http://schemas.microsoft.com/office/drawing/2014/main" id="{E82A0447-0820-5F05-7D32-3BE15F194869}"/>
              </a:ext>
              <a:ext uri="{C183D7F6-B498-43B3-948B-1728B52AA6E4}">
                <adec:decorative xmlns:adec="http://schemas.microsoft.com/office/drawing/2017/decorative" val="0"/>
              </a:ext>
            </a:extLst>
          </p:cNvPr>
          <p:cNvSpPr>
            <a:spLocks noGrp="1"/>
          </p:cNvSpPr>
          <p:nvPr>
            <p:ph type="body" sz="quarter" idx="26" hasCustomPrompt="1"/>
          </p:nvPr>
        </p:nvSpPr>
        <p:spPr>
          <a:xfrm>
            <a:off x="772884" y="358916"/>
            <a:ext cx="2023892" cy="1419083"/>
          </a:xfrm>
        </p:spPr>
        <p:txBody>
          <a:bodyPr anchor="t"/>
          <a:lstStyle>
            <a:lvl1pPr marL="0" indent="0">
              <a:spcBef>
                <a:spcPts val="0"/>
              </a:spcBef>
              <a:spcAft>
                <a:spcPts val="0"/>
              </a:spcAft>
              <a:buNone/>
              <a:defRPr sz="19200" b="0" i="0">
                <a:solidFill>
                  <a:schemeClr val="tx2"/>
                </a:solidFill>
                <a:latin typeface="Georgia Pro" panose="02040502050405020303" pitchFamily="18" charset="0"/>
              </a:defRPr>
            </a:lvl1pPr>
          </a:lstStyle>
          <a:p>
            <a:pPr lvl="0"/>
            <a:r>
              <a:rPr lang="en-GB" dirty="0"/>
              <a:t>“</a:t>
            </a:r>
          </a:p>
        </p:txBody>
      </p:sp>
      <p:sp>
        <p:nvSpPr>
          <p:cNvPr id="5" name="Text Placeholder 23">
            <a:extLst>
              <a:ext uri="{FF2B5EF4-FFF2-40B4-BE49-F238E27FC236}">
                <a16:creationId xmlns:a16="http://schemas.microsoft.com/office/drawing/2014/main" id="{8A771E8A-8B2A-ED69-3AEC-E5AEDB16F0EE}"/>
              </a:ext>
              <a:ext uri="{C183D7F6-B498-43B3-948B-1728B52AA6E4}">
                <adec:decorative xmlns:adec="http://schemas.microsoft.com/office/drawing/2017/decorative" val="0"/>
              </a:ext>
            </a:extLst>
          </p:cNvPr>
          <p:cNvSpPr>
            <a:spLocks noGrp="1"/>
          </p:cNvSpPr>
          <p:nvPr>
            <p:ph type="body" sz="quarter" idx="25" hasCustomPrompt="1"/>
          </p:nvPr>
        </p:nvSpPr>
        <p:spPr>
          <a:xfrm>
            <a:off x="864959" y="1958113"/>
            <a:ext cx="7524979" cy="2721927"/>
          </a:xfrm>
        </p:spPr>
        <p:txBody>
          <a:bodyPr/>
          <a:lstStyle>
            <a:lvl1pPr marL="0" indent="0">
              <a:buNone/>
              <a:defRPr sz="4800" b="0" i="0">
                <a:latin typeface="Georgia Pro" panose="02040502050405020303" pitchFamily="18" charset="0"/>
              </a:defRPr>
            </a:lvl1pPr>
          </a:lstStyle>
          <a:p>
            <a:pPr lvl="0"/>
            <a:r>
              <a:rPr lang="en-GB" dirty="0"/>
              <a:t>Quote goes here.</a:t>
            </a:r>
          </a:p>
        </p:txBody>
      </p:sp>
    </p:spTree>
    <p:extLst>
      <p:ext uri="{BB962C8B-B14F-4D97-AF65-F5344CB8AC3E}">
        <p14:creationId xmlns:p14="http://schemas.microsoft.com/office/powerpoint/2010/main" val="25460152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Video">
    <p:spTree>
      <p:nvGrpSpPr>
        <p:cNvPr id="1" name=""/>
        <p:cNvGrpSpPr/>
        <p:nvPr/>
      </p:nvGrpSpPr>
      <p:grpSpPr>
        <a:xfrm>
          <a:off x="0" y="0"/>
          <a:ext cx="0" cy="0"/>
          <a:chOff x="0" y="0"/>
          <a:chExt cx="0" cy="0"/>
        </a:xfrm>
      </p:grpSpPr>
      <p:sp>
        <p:nvSpPr>
          <p:cNvPr id="7" name="Media Placeholder 6">
            <a:extLst>
              <a:ext uri="{FF2B5EF4-FFF2-40B4-BE49-F238E27FC236}">
                <a16:creationId xmlns:a16="http://schemas.microsoft.com/office/drawing/2014/main" id="{04648CD8-B307-812B-5BD0-91AA365C73D1}"/>
              </a:ext>
            </a:extLst>
          </p:cNvPr>
          <p:cNvSpPr>
            <a:spLocks noGrp="1"/>
          </p:cNvSpPr>
          <p:nvPr>
            <p:ph type="media" sz="quarter" idx="13"/>
          </p:nvPr>
        </p:nvSpPr>
        <p:spPr>
          <a:xfrm>
            <a:off x="0" y="0"/>
            <a:ext cx="12192000" cy="6858000"/>
          </a:xfrm>
        </p:spPr>
        <p:txBody>
          <a:bodyPr/>
          <a:lstStyle/>
          <a:p>
            <a:r>
              <a:rPr lang="en-GB" dirty="0"/>
              <a:t>Click icon to add media</a:t>
            </a:r>
            <a:endParaRPr lang="en-US" dirty="0"/>
          </a:p>
        </p:txBody>
      </p:sp>
    </p:spTree>
    <p:extLst>
      <p:ext uri="{BB962C8B-B14F-4D97-AF65-F5344CB8AC3E}">
        <p14:creationId xmlns:p14="http://schemas.microsoft.com/office/powerpoint/2010/main" val="386063348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581333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_Content and Image">
    <p:spTree>
      <p:nvGrpSpPr>
        <p:cNvPr id="1" name=""/>
        <p:cNvGrpSpPr/>
        <p:nvPr/>
      </p:nvGrpSpPr>
      <p:grpSpPr>
        <a:xfrm>
          <a:off x="0" y="0"/>
          <a:ext cx="0" cy="0"/>
          <a:chOff x="0" y="0"/>
          <a:chExt cx="0" cy="0"/>
        </a:xfrm>
      </p:grpSpPr>
      <p:pic>
        <p:nvPicPr>
          <p:cNvPr id="6" name="Picture 5" descr="A bright yellow circle&#10;&#10;Description automatically generated with medium confidence">
            <a:extLst>
              <a:ext uri="{FF2B5EF4-FFF2-40B4-BE49-F238E27FC236}">
                <a16:creationId xmlns:a16="http://schemas.microsoft.com/office/drawing/2014/main" id="{0CE0EE1C-69FD-A2A1-0E47-EEBF86AA51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V="1">
            <a:off x="0" y="0"/>
            <a:ext cx="12192000" cy="6858000"/>
          </a:xfrm>
          <a:prstGeom prst="rect">
            <a:avLst/>
          </a:prstGeom>
        </p:spPr>
      </p:pic>
      <p:sp>
        <p:nvSpPr>
          <p:cNvPr id="2" name="Rectangle 1">
            <a:extLst>
              <a:ext uri="{FF2B5EF4-FFF2-40B4-BE49-F238E27FC236}">
                <a16:creationId xmlns:a16="http://schemas.microsoft.com/office/drawing/2014/main" id="{3ED54D65-A5C4-0A27-1F83-C5B24E3DD93C}"/>
              </a:ext>
            </a:extLst>
          </p:cNvPr>
          <p:cNvSpPr>
            <a:spLocks/>
          </p:cNvSpPr>
          <p:nvPr userDrawn="1"/>
        </p:nvSpPr>
        <p:spPr>
          <a:xfrm>
            <a:off x="1" y="6400800"/>
            <a:ext cx="776288" cy="185738"/>
          </a:xfrm>
          <a:prstGeom prst="rect">
            <a:avLst/>
          </a:prstGeom>
          <a:solidFill>
            <a:srgbClr val="FFE600"/>
          </a:solidFill>
          <a:ln w="12700" cap="flat" cmpd="sng" algn="ctr">
            <a:noFill/>
            <a:prstDash val="solid"/>
            <a:miter lim="800000"/>
          </a:ln>
          <a:effectLst/>
          <a:extLst>
            <a:ext uri="{91240B29-F687-4F45-9708-019B960494DF}">
              <a14:hiddenLine xmlns:a14="http://schemas.microsoft.com/office/drawing/2010/main" w="12700" cap="flat" cmpd="sng" algn="ctr">
                <a:solidFill>
                  <a:schemeClr val="tx2"/>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nchorCtr="0"/>
          <a:lstStyle/>
          <a:p>
            <a:pPr marL="252000" indent="-252000" algn="l">
              <a:lnSpc>
                <a:spcPct val="90000"/>
              </a:lnSpc>
              <a:spcBef>
                <a:spcPts val="400"/>
              </a:spcBef>
              <a:spcAft>
                <a:spcPts val="400"/>
              </a:spcAft>
              <a:buClr>
                <a:schemeClr val="tx2"/>
              </a:buClr>
              <a:buFont typeface="Wingdings" pitchFamily="2" charset="2"/>
              <a:buChar char="§"/>
            </a:pPr>
            <a:endParaRPr lang="en-IN" sz="2000" dirty="0">
              <a:solidFill>
                <a:schemeClr val="tx1"/>
              </a:solidFill>
            </a:endParaRPr>
          </a:p>
        </p:txBody>
      </p:sp>
      <p:sp>
        <p:nvSpPr>
          <p:cNvPr id="3" name="Slide Number Placeholder 4">
            <a:extLst>
              <a:ext uri="{FF2B5EF4-FFF2-40B4-BE49-F238E27FC236}">
                <a16:creationId xmlns:a16="http://schemas.microsoft.com/office/drawing/2014/main" id="{926537B1-2B62-C541-9506-2B916341355F}"/>
              </a:ext>
            </a:extLst>
          </p:cNvPr>
          <p:cNvSpPr txBox="1">
            <a:spLocks/>
          </p:cNvSpPr>
          <p:nvPr userDrawn="1"/>
        </p:nvSpPr>
        <p:spPr>
          <a:xfrm>
            <a:off x="486001" y="6432114"/>
            <a:ext cx="276000" cy="123111"/>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4FCA0F3-9F3A-694B-99BB-0E592A797735}" type="slidenum">
              <a:rPr lang="en-US" smtClean="0"/>
              <a:pPr/>
              <a:t>‹#›</a:t>
            </a:fld>
            <a:endParaRPr lang="en-US" dirty="0"/>
          </a:p>
        </p:txBody>
      </p:sp>
      <p:sp>
        <p:nvSpPr>
          <p:cNvPr id="4" name="Slide Number Placeholder 4">
            <a:extLst>
              <a:ext uri="{FF2B5EF4-FFF2-40B4-BE49-F238E27FC236}">
                <a16:creationId xmlns:a16="http://schemas.microsoft.com/office/drawing/2014/main" id="{4C3AAB4B-2A18-3155-CE91-8C380054BA55}"/>
              </a:ext>
            </a:extLst>
          </p:cNvPr>
          <p:cNvSpPr txBox="1">
            <a:spLocks/>
          </p:cNvSpPr>
          <p:nvPr userDrawn="1"/>
        </p:nvSpPr>
        <p:spPr>
          <a:xfrm>
            <a:off x="869723" y="6416457"/>
            <a:ext cx="3362099" cy="154424"/>
          </a:xfrm>
          <a:prstGeom prst="rect">
            <a:avLst/>
          </a:prstGeom>
        </p:spPr>
        <p:txBody>
          <a:bodyPr vert="horz" lIns="0" tIns="0" rIns="0" bIns="0" rtlCol="0" anchor="t" anchorCtr="0">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schemeClr val="bg1"/>
                </a:solidFill>
              </a:rPr>
              <a:t>2025 Future Tax Leaders — indirect tax and incentives update</a:t>
            </a:r>
            <a:br>
              <a:rPr lang="en-IN" dirty="0">
                <a:solidFill>
                  <a:schemeClr val="bg1"/>
                </a:solidFill>
              </a:rPr>
            </a:br>
            <a:endParaRPr lang="en-IN" dirty="0">
              <a:solidFill>
                <a:schemeClr val="bg1"/>
              </a:solidFill>
            </a:endParaRPr>
          </a:p>
        </p:txBody>
      </p:sp>
      <p:sp>
        <p:nvSpPr>
          <p:cNvPr id="5" name="Slide Number Placeholder 4">
            <a:extLst>
              <a:ext uri="{FF2B5EF4-FFF2-40B4-BE49-F238E27FC236}">
                <a16:creationId xmlns:a16="http://schemas.microsoft.com/office/drawing/2014/main" id="{631A1700-1025-68BC-8BF8-8C440C98472F}"/>
              </a:ext>
            </a:extLst>
          </p:cNvPr>
          <p:cNvSpPr txBox="1">
            <a:spLocks/>
          </p:cNvSpPr>
          <p:nvPr userDrawn="1"/>
        </p:nvSpPr>
        <p:spPr>
          <a:xfrm>
            <a:off x="5470599" y="6416457"/>
            <a:ext cx="3362099" cy="154424"/>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IN" dirty="0">
                <a:solidFill>
                  <a:schemeClr val="bg1"/>
                </a:solidFill>
              </a:rPr>
              <a:t>25 September 2025</a:t>
            </a:r>
          </a:p>
        </p:txBody>
      </p:sp>
      <p:grpSp>
        <p:nvGrpSpPr>
          <p:cNvPr id="7" name="Group 4">
            <a:extLst>
              <a:ext uri="{FF2B5EF4-FFF2-40B4-BE49-F238E27FC236}">
                <a16:creationId xmlns:a16="http://schemas.microsoft.com/office/drawing/2014/main" id="{FF3C8F67-027F-EEA6-2FC3-DC1F9D8103EA}"/>
              </a:ext>
            </a:extLst>
          </p:cNvPr>
          <p:cNvGrpSpPr>
            <a:grpSpLocks noChangeAspect="1"/>
          </p:cNvGrpSpPr>
          <p:nvPr userDrawn="1"/>
        </p:nvGrpSpPr>
        <p:grpSpPr bwMode="black">
          <a:xfrm>
            <a:off x="11369257" y="6276977"/>
            <a:ext cx="346158" cy="355219"/>
            <a:chOff x="7110" y="4004"/>
            <a:chExt cx="191" cy="196"/>
          </a:xfrm>
        </p:grpSpPr>
        <p:sp>
          <p:nvSpPr>
            <p:cNvPr id="8" name="Freeform 5">
              <a:extLst>
                <a:ext uri="{FF2B5EF4-FFF2-40B4-BE49-F238E27FC236}">
                  <a16:creationId xmlns:a16="http://schemas.microsoft.com/office/drawing/2014/main" id="{2927E2C6-0983-EAA7-AB8A-630D33E75876}"/>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B27D59B7-9E9C-080C-A83A-13894AA30A2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7BF0B71B-CF47-07F2-F80A-7F375C8AD43A}"/>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11" name="Title Placeholder 1">
            <a:extLst>
              <a:ext uri="{FF2B5EF4-FFF2-40B4-BE49-F238E27FC236}">
                <a16:creationId xmlns:a16="http://schemas.microsoft.com/office/drawing/2014/main" id="{2B7A9B6E-CEA8-1821-5ED8-EA7A7ABC2F52}"/>
              </a:ext>
            </a:extLst>
          </p:cNvPr>
          <p:cNvSpPr>
            <a:spLocks noGrp="1"/>
          </p:cNvSpPr>
          <p:nvPr>
            <p:ph type="title"/>
          </p:nvPr>
        </p:nvSpPr>
        <p:spPr>
          <a:xfrm>
            <a:off x="485523" y="345396"/>
            <a:ext cx="11224347" cy="470898"/>
          </a:xfrm>
          <a:prstGeom prst="rect">
            <a:avLst/>
          </a:prstGeom>
        </p:spPr>
        <p:txBody>
          <a:bodyPr vert="horz" lIns="0" tIns="0" rIns="0" bIns="0" rtlCol="0" anchor="t" anchorCtr="0">
            <a:noAutofit/>
          </a:bodyPr>
          <a:lstStyle>
            <a:lvl1pPr>
              <a:defRPr>
                <a:solidFill>
                  <a:schemeClr val="bg1"/>
                </a:solidFill>
              </a:defRPr>
            </a:lvl1pPr>
          </a:lstStyle>
          <a:p>
            <a:r>
              <a:rPr lang="en-GB" dirty="0"/>
              <a:t>Click to edit Master title style</a:t>
            </a:r>
          </a:p>
        </p:txBody>
      </p:sp>
      <p:cxnSp>
        <p:nvCxnSpPr>
          <p:cNvPr id="18" name="Straight Connector 17">
            <a:extLst>
              <a:ext uri="{FF2B5EF4-FFF2-40B4-BE49-F238E27FC236}">
                <a16:creationId xmlns:a16="http://schemas.microsoft.com/office/drawing/2014/main" id="{2919308E-0A41-8FDF-F20D-8D5B91A7E4A6}"/>
              </a:ext>
            </a:extLst>
          </p:cNvPr>
          <p:cNvCxnSpPr>
            <a:cxnSpLocks/>
          </p:cNvCxnSpPr>
          <p:nvPr userDrawn="1"/>
        </p:nvCxnSpPr>
        <p:spPr>
          <a:xfrm>
            <a:off x="483827" y="1041026"/>
            <a:ext cx="11224800" cy="0"/>
          </a:xfrm>
          <a:prstGeom prst="line">
            <a:avLst/>
          </a:prstGeom>
          <a:ln w="3175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49502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Frame Yellow">
    <p:bg>
      <p:bgPr>
        <a:solidFill>
          <a:schemeClr val="tx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D5BBB5A-0446-3C14-B12C-56A5730E1CC1}"/>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34EF81A0-CB40-42B3-5E1A-AA5D72BFB4DD}"/>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F7C1D2CA-2DB1-76BC-DAFE-210631AEC288}"/>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343461827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7_Content and Image">
    <p:spTree>
      <p:nvGrpSpPr>
        <p:cNvPr id="1" name=""/>
        <p:cNvGrpSpPr/>
        <p:nvPr/>
      </p:nvGrpSpPr>
      <p:grpSpPr>
        <a:xfrm>
          <a:off x="0" y="0"/>
          <a:ext cx="0" cy="0"/>
          <a:chOff x="0" y="0"/>
          <a:chExt cx="0" cy="0"/>
        </a:xfrm>
      </p:grpSpPr>
      <p:pic>
        <p:nvPicPr>
          <p:cNvPr id="6" name="Picture 5" descr="A bright yellow circle&#10;&#10;Description automatically generated with medium confidence">
            <a:extLst>
              <a:ext uri="{FF2B5EF4-FFF2-40B4-BE49-F238E27FC236}">
                <a16:creationId xmlns:a16="http://schemas.microsoft.com/office/drawing/2014/main" id="{0CE0EE1C-69FD-A2A1-0E47-EEBF86AA51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V="1">
            <a:off x="0" y="0"/>
            <a:ext cx="12192000" cy="6858000"/>
          </a:xfrm>
          <a:prstGeom prst="rect">
            <a:avLst/>
          </a:prstGeom>
        </p:spPr>
      </p:pic>
      <p:sp>
        <p:nvSpPr>
          <p:cNvPr id="2" name="Rectangle 1">
            <a:extLst>
              <a:ext uri="{FF2B5EF4-FFF2-40B4-BE49-F238E27FC236}">
                <a16:creationId xmlns:a16="http://schemas.microsoft.com/office/drawing/2014/main" id="{3ED54D65-A5C4-0A27-1F83-C5B24E3DD93C}"/>
              </a:ext>
            </a:extLst>
          </p:cNvPr>
          <p:cNvSpPr>
            <a:spLocks/>
          </p:cNvSpPr>
          <p:nvPr userDrawn="1"/>
        </p:nvSpPr>
        <p:spPr>
          <a:xfrm>
            <a:off x="1" y="6400800"/>
            <a:ext cx="776288" cy="185738"/>
          </a:xfrm>
          <a:prstGeom prst="rect">
            <a:avLst/>
          </a:prstGeom>
          <a:solidFill>
            <a:srgbClr val="FFE600"/>
          </a:solidFill>
          <a:ln w="12700" cap="flat" cmpd="sng" algn="ctr">
            <a:noFill/>
            <a:prstDash val="solid"/>
            <a:miter lim="800000"/>
          </a:ln>
          <a:effectLst/>
          <a:extLst>
            <a:ext uri="{91240B29-F687-4F45-9708-019B960494DF}">
              <a14:hiddenLine xmlns:a14="http://schemas.microsoft.com/office/drawing/2010/main" w="12700" cap="flat" cmpd="sng" algn="ctr">
                <a:solidFill>
                  <a:schemeClr val="tx2"/>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nchorCtr="0"/>
          <a:lstStyle/>
          <a:p>
            <a:pPr marL="252000" indent="-252000" algn="l">
              <a:lnSpc>
                <a:spcPct val="90000"/>
              </a:lnSpc>
              <a:spcBef>
                <a:spcPts val="400"/>
              </a:spcBef>
              <a:spcAft>
                <a:spcPts val="400"/>
              </a:spcAft>
              <a:buClr>
                <a:schemeClr val="tx2"/>
              </a:buClr>
              <a:buFont typeface="Wingdings" pitchFamily="2" charset="2"/>
              <a:buChar char="§"/>
            </a:pPr>
            <a:endParaRPr lang="en-IN" sz="2000" dirty="0">
              <a:solidFill>
                <a:schemeClr val="tx1"/>
              </a:solidFill>
            </a:endParaRPr>
          </a:p>
        </p:txBody>
      </p:sp>
      <p:sp>
        <p:nvSpPr>
          <p:cNvPr id="3" name="Slide Number Placeholder 4">
            <a:extLst>
              <a:ext uri="{FF2B5EF4-FFF2-40B4-BE49-F238E27FC236}">
                <a16:creationId xmlns:a16="http://schemas.microsoft.com/office/drawing/2014/main" id="{926537B1-2B62-C541-9506-2B916341355F}"/>
              </a:ext>
            </a:extLst>
          </p:cNvPr>
          <p:cNvSpPr txBox="1">
            <a:spLocks/>
          </p:cNvSpPr>
          <p:nvPr userDrawn="1"/>
        </p:nvSpPr>
        <p:spPr>
          <a:xfrm>
            <a:off x="486001" y="6432114"/>
            <a:ext cx="276000" cy="123111"/>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4FCA0F3-9F3A-694B-99BB-0E592A797735}" type="slidenum">
              <a:rPr lang="en-US" smtClean="0"/>
              <a:pPr/>
              <a:t>‹#›</a:t>
            </a:fld>
            <a:endParaRPr lang="en-US" dirty="0"/>
          </a:p>
        </p:txBody>
      </p:sp>
      <p:sp>
        <p:nvSpPr>
          <p:cNvPr id="4" name="Slide Number Placeholder 4">
            <a:extLst>
              <a:ext uri="{FF2B5EF4-FFF2-40B4-BE49-F238E27FC236}">
                <a16:creationId xmlns:a16="http://schemas.microsoft.com/office/drawing/2014/main" id="{4C3AAB4B-2A18-3155-CE91-8C380054BA55}"/>
              </a:ext>
            </a:extLst>
          </p:cNvPr>
          <p:cNvSpPr txBox="1">
            <a:spLocks/>
          </p:cNvSpPr>
          <p:nvPr userDrawn="1"/>
        </p:nvSpPr>
        <p:spPr>
          <a:xfrm>
            <a:off x="869723" y="6416457"/>
            <a:ext cx="3362099" cy="154424"/>
          </a:xfrm>
          <a:prstGeom prst="rect">
            <a:avLst/>
          </a:prstGeom>
        </p:spPr>
        <p:txBody>
          <a:bodyPr vert="horz" lIns="0" tIns="0" rIns="0" bIns="0" rtlCol="0" anchor="t" anchorCtr="0">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schemeClr val="bg1"/>
                </a:solidFill>
              </a:rPr>
              <a:t>2025 Future Tax Leaders — indirect tax and incentives update</a:t>
            </a:r>
            <a:br>
              <a:rPr lang="en-IN" dirty="0">
                <a:solidFill>
                  <a:schemeClr val="bg1"/>
                </a:solidFill>
              </a:rPr>
            </a:br>
            <a:endParaRPr lang="en-IN" dirty="0">
              <a:solidFill>
                <a:schemeClr val="bg1"/>
              </a:solidFill>
            </a:endParaRPr>
          </a:p>
        </p:txBody>
      </p:sp>
      <p:sp>
        <p:nvSpPr>
          <p:cNvPr id="5" name="Slide Number Placeholder 4">
            <a:extLst>
              <a:ext uri="{FF2B5EF4-FFF2-40B4-BE49-F238E27FC236}">
                <a16:creationId xmlns:a16="http://schemas.microsoft.com/office/drawing/2014/main" id="{631A1700-1025-68BC-8BF8-8C440C98472F}"/>
              </a:ext>
            </a:extLst>
          </p:cNvPr>
          <p:cNvSpPr txBox="1">
            <a:spLocks/>
          </p:cNvSpPr>
          <p:nvPr userDrawn="1"/>
        </p:nvSpPr>
        <p:spPr>
          <a:xfrm>
            <a:off x="5470599" y="6416457"/>
            <a:ext cx="3362099" cy="154424"/>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IN" dirty="0">
                <a:solidFill>
                  <a:schemeClr val="bg1"/>
                </a:solidFill>
              </a:rPr>
              <a:t>25 September 2025</a:t>
            </a:r>
          </a:p>
        </p:txBody>
      </p:sp>
      <p:grpSp>
        <p:nvGrpSpPr>
          <p:cNvPr id="7" name="Group 4">
            <a:extLst>
              <a:ext uri="{FF2B5EF4-FFF2-40B4-BE49-F238E27FC236}">
                <a16:creationId xmlns:a16="http://schemas.microsoft.com/office/drawing/2014/main" id="{FF3C8F67-027F-EEA6-2FC3-DC1F9D8103EA}"/>
              </a:ext>
            </a:extLst>
          </p:cNvPr>
          <p:cNvGrpSpPr>
            <a:grpSpLocks noChangeAspect="1"/>
          </p:cNvGrpSpPr>
          <p:nvPr userDrawn="1"/>
        </p:nvGrpSpPr>
        <p:grpSpPr bwMode="black">
          <a:xfrm>
            <a:off x="11369257" y="6276977"/>
            <a:ext cx="346158" cy="355219"/>
            <a:chOff x="7110" y="4004"/>
            <a:chExt cx="191" cy="196"/>
          </a:xfrm>
        </p:grpSpPr>
        <p:sp>
          <p:nvSpPr>
            <p:cNvPr id="8" name="Freeform 5">
              <a:extLst>
                <a:ext uri="{FF2B5EF4-FFF2-40B4-BE49-F238E27FC236}">
                  <a16:creationId xmlns:a16="http://schemas.microsoft.com/office/drawing/2014/main" id="{2927E2C6-0983-EAA7-AB8A-630D33E75876}"/>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B27D59B7-9E9C-080C-A83A-13894AA30A2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7BF0B71B-CF47-07F2-F80A-7F375C8AD43A}"/>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11" name="Title Placeholder 1">
            <a:extLst>
              <a:ext uri="{FF2B5EF4-FFF2-40B4-BE49-F238E27FC236}">
                <a16:creationId xmlns:a16="http://schemas.microsoft.com/office/drawing/2014/main" id="{2B7A9B6E-CEA8-1821-5ED8-EA7A7ABC2F52}"/>
              </a:ext>
            </a:extLst>
          </p:cNvPr>
          <p:cNvSpPr>
            <a:spLocks noGrp="1"/>
          </p:cNvSpPr>
          <p:nvPr>
            <p:ph type="title"/>
          </p:nvPr>
        </p:nvSpPr>
        <p:spPr>
          <a:xfrm>
            <a:off x="485523" y="345396"/>
            <a:ext cx="11224347" cy="470898"/>
          </a:xfrm>
          <a:prstGeom prst="rect">
            <a:avLst/>
          </a:prstGeom>
        </p:spPr>
        <p:txBody>
          <a:bodyPr vert="horz" lIns="0" tIns="0" rIns="0" bIns="0" rtlCol="0" anchor="t" anchorCtr="0">
            <a:noAutofit/>
          </a:bodyPr>
          <a:lstStyle>
            <a:lvl1pPr>
              <a:defRPr>
                <a:solidFill>
                  <a:schemeClr val="bg1"/>
                </a:solidFill>
              </a:defRPr>
            </a:lvl1pPr>
          </a:lstStyle>
          <a:p>
            <a:r>
              <a:rPr lang="en-GB" dirty="0"/>
              <a:t>Click to edit Master title style</a:t>
            </a:r>
          </a:p>
        </p:txBody>
      </p:sp>
      <p:cxnSp>
        <p:nvCxnSpPr>
          <p:cNvPr id="18" name="Straight Connector 17">
            <a:extLst>
              <a:ext uri="{FF2B5EF4-FFF2-40B4-BE49-F238E27FC236}">
                <a16:creationId xmlns:a16="http://schemas.microsoft.com/office/drawing/2014/main" id="{3A265E7E-128B-DC8E-83A9-8C91C812A419}"/>
              </a:ext>
            </a:extLst>
          </p:cNvPr>
          <p:cNvCxnSpPr>
            <a:cxnSpLocks/>
          </p:cNvCxnSpPr>
          <p:nvPr userDrawn="1"/>
        </p:nvCxnSpPr>
        <p:spPr>
          <a:xfrm>
            <a:off x="483827" y="1041026"/>
            <a:ext cx="11224800" cy="0"/>
          </a:xfrm>
          <a:prstGeom prst="line">
            <a:avLst/>
          </a:prstGeom>
          <a:ln w="3175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380176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_Content and Image">
    <p:spTree>
      <p:nvGrpSpPr>
        <p:cNvPr id="1" name=""/>
        <p:cNvGrpSpPr/>
        <p:nvPr/>
      </p:nvGrpSpPr>
      <p:grpSpPr>
        <a:xfrm>
          <a:off x="0" y="0"/>
          <a:ext cx="0" cy="0"/>
          <a:chOff x="0" y="0"/>
          <a:chExt cx="0" cy="0"/>
        </a:xfrm>
      </p:grpSpPr>
      <p:pic>
        <p:nvPicPr>
          <p:cNvPr id="6" name="Picture 5" descr="A bright yellow circle&#10;&#10;Description automatically generated with medium confidence">
            <a:extLst>
              <a:ext uri="{FF2B5EF4-FFF2-40B4-BE49-F238E27FC236}">
                <a16:creationId xmlns:a16="http://schemas.microsoft.com/office/drawing/2014/main" id="{0CE0EE1C-69FD-A2A1-0E47-EEBF86AA51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V="1">
            <a:off x="0" y="0"/>
            <a:ext cx="12192000" cy="6858000"/>
          </a:xfrm>
          <a:prstGeom prst="rect">
            <a:avLst/>
          </a:prstGeom>
        </p:spPr>
      </p:pic>
      <p:pic>
        <p:nvPicPr>
          <p:cNvPr id="17" name="Picture 16">
            <a:extLst>
              <a:ext uri="{FF2B5EF4-FFF2-40B4-BE49-F238E27FC236}">
                <a16:creationId xmlns:a16="http://schemas.microsoft.com/office/drawing/2014/main" id="{C58578FB-FAD5-7A9D-BDB5-04C2B3B7512A}"/>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14406" r="50000"/>
          <a:stretch/>
        </p:blipFill>
        <p:spPr>
          <a:xfrm>
            <a:off x="8540749" y="0"/>
            <a:ext cx="3657601" cy="6858000"/>
          </a:xfrm>
          <a:prstGeom prst="rect">
            <a:avLst/>
          </a:prstGeom>
        </p:spPr>
      </p:pic>
      <p:sp>
        <p:nvSpPr>
          <p:cNvPr id="19" name="object 59">
            <a:extLst>
              <a:ext uri="{FF2B5EF4-FFF2-40B4-BE49-F238E27FC236}">
                <a16:creationId xmlns:a16="http://schemas.microsoft.com/office/drawing/2014/main" id="{E25CD20A-82D9-BEDC-AB87-8CF66338CB11}"/>
              </a:ext>
            </a:extLst>
          </p:cNvPr>
          <p:cNvSpPr txBox="1">
            <a:spLocks/>
          </p:cNvSpPr>
          <p:nvPr userDrawn="1"/>
        </p:nvSpPr>
        <p:spPr>
          <a:xfrm>
            <a:off x="561982" y="374948"/>
            <a:ext cx="4335462" cy="923330"/>
          </a:xfrm>
          <a:prstGeom prst="rect">
            <a:avLst/>
          </a:prstGeom>
        </p:spPr>
        <p:txBody>
          <a:bodyPr vert="horz" wrap="square"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US" sz="6600" spc="-10" dirty="0">
                <a:latin typeface="+mj-lt"/>
                <a:cs typeface="EYInterstate"/>
              </a:rPr>
              <a:t>Agenda</a:t>
            </a:r>
            <a:endParaRPr lang="en-US" sz="6600" dirty="0">
              <a:latin typeface="+mj-lt"/>
              <a:cs typeface="EYInterstate"/>
            </a:endParaRPr>
          </a:p>
        </p:txBody>
      </p:sp>
      <p:cxnSp>
        <p:nvCxnSpPr>
          <p:cNvPr id="21" name="Straight Connector 20">
            <a:extLst>
              <a:ext uri="{FF2B5EF4-FFF2-40B4-BE49-F238E27FC236}">
                <a16:creationId xmlns:a16="http://schemas.microsoft.com/office/drawing/2014/main" id="{50B60CBD-2868-E3BF-F6A4-67A39933A527}"/>
              </a:ext>
            </a:extLst>
          </p:cNvPr>
          <p:cNvCxnSpPr/>
          <p:nvPr userDrawn="1"/>
        </p:nvCxnSpPr>
        <p:spPr>
          <a:xfrm>
            <a:off x="2339869" y="1298278"/>
            <a:ext cx="1037895" cy="0"/>
          </a:xfrm>
          <a:prstGeom prst="line">
            <a:avLst/>
          </a:prstGeom>
          <a:ln w="38100">
            <a:solidFill>
              <a:srgbClr val="FFE600"/>
            </a:solidFill>
            <a:tailEnd type="none"/>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3ED54D65-A5C4-0A27-1F83-C5B24E3DD93C}"/>
              </a:ext>
            </a:extLst>
          </p:cNvPr>
          <p:cNvSpPr>
            <a:spLocks/>
          </p:cNvSpPr>
          <p:nvPr userDrawn="1"/>
        </p:nvSpPr>
        <p:spPr>
          <a:xfrm>
            <a:off x="1" y="6400800"/>
            <a:ext cx="776288" cy="185738"/>
          </a:xfrm>
          <a:prstGeom prst="rect">
            <a:avLst/>
          </a:prstGeom>
          <a:solidFill>
            <a:srgbClr val="FFE600"/>
          </a:solidFill>
          <a:ln w="12700" cap="flat" cmpd="sng" algn="ctr">
            <a:noFill/>
            <a:prstDash val="solid"/>
            <a:miter lim="800000"/>
          </a:ln>
          <a:effectLst/>
          <a:extLst>
            <a:ext uri="{91240B29-F687-4F45-9708-019B960494DF}">
              <a14:hiddenLine xmlns:a14="http://schemas.microsoft.com/office/drawing/2010/main" w="12700" cap="flat" cmpd="sng" algn="ctr">
                <a:solidFill>
                  <a:schemeClr val="tx2"/>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nchorCtr="0"/>
          <a:lstStyle/>
          <a:p>
            <a:pPr marL="252000" indent="-252000" algn="l">
              <a:lnSpc>
                <a:spcPct val="90000"/>
              </a:lnSpc>
              <a:spcBef>
                <a:spcPts val="400"/>
              </a:spcBef>
              <a:spcAft>
                <a:spcPts val="400"/>
              </a:spcAft>
              <a:buClr>
                <a:schemeClr val="tx2"/>
              </a:buClr>
              <a:buFont typeface="Wingdings" pitchFamily="2" charset="2"/>
              <a:buChar char="§"/>
            </a:pPr>
            <a:endParaRPr lang="en-IN" sz="2000" dirty="0">
              <a:solidFill>
                <a:schemeClr val="tx1"/>
              </a:solidFill>
            </a:endParaRPr>
          </a:p>
        </p:txBody>
      </p:sp>
      <p:sp>
        <p:nvSpPr>
          <p:cNvPr id="3" name="Slide Number Placeholder 4">
            <a:extLst>
              <a:ext uri="{FF2B5EF4-FFF2-40B4-BE49-F238E27FC236}">
                <a16:creationId xmlns:a16="http://schemas.microsoft.com/office/drawing/2014/main" id="{926537B1-2B62-C541-9506-2B916341355F}"/>
              </a:ext>
            </a:extLst>
          </p:cNvPr>
          <p:cNvSpPr txBox="1">
            <a:spLocks/>
          </p:cNvSpPr>
          <p:nvPr userDrawn="1"/>
        </p:nvSpPr>
        <p:spPr>
          <a:xfrm>
            <a:off x="486001" y="6432114"/>
            <a:ext cx="276000" cy="123111"/>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4FCA0F3-9F3A-694B-99BB-0E592A797735}" type="slidenum">
              <a:rPr lang="en-US" smtClean="0"/>
              <a:pPr/>
              <a:t>‹#›</a:t>
            </a:fld>
            <a:endParaRPr lang="en-US" dirty="0"/>
          </a:p>
        </p:txBody>
      </p:sp>
      <p:sp>
        <p:nvSpPr>
          <p:cNvPr id="4" name="Slide Number Placeholder 4">
            <a:extLst>
              <a:ext uri="{FF2B5EF4-FFF2-40B4-BE49-F238E27FC236}">
                <a16:creationId xmlns:a16="http://schemas.microsoft.com/office/drawing/2014/main" id="{4C3AAB4B-2A18-3155-CE91-8C380054BA55}"/>
              </a:ext>
            </a:extLst>
          </p:cNvPr>
          <p:cNvSpPr txBox="1">
            <a:spLocks/>
          </p:cNvSpPr>
          <p:nvPr userDrawn="1"/>
        </p:nvSpPr>
        <p:spPr>
          <a:xfrm>
            <a:off x="869723" y="6416457"/>
            <a:ext cx="3362099" cy="154424"/>
          </a:xfrm>
          <a:prstGeom prst="rect">
            <a:avLst/>
          </a:prstGeom>
        </p:spPr>
        <p:txBody>
          <a:bodyPr vert="horz" lIns="0" tIns="0" rIns="0" bIns="0" rtlCol="0" anchor="t" anchorCtr="0">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schemeClr val="bg1"/>
                </a:solidFill>
              </a:rPr>
              <a:t>2025 Future Tax Leaders — indirect tax and incentives update</a:t>
            </a:r>
            <a:br>
              <a:rPr lang="en-IN" dirty="0">
                <a:solidFill>
                  <a:schemeClr val="bg1"/>
                </a:solidFill>
              </a:rPr>
            </a:br>
            <a:endParaRPr lang="en-IN" dirty="0">
              <a:solidFill>
                <a:schemeClr val="bg1"/>
              </a:solidFill>
            </a:endParaRPr>
          </a:p>
        </p:txBody>
      </p:sp>
      <p:sp>
        <p:nvSpPr>
          <p:cNvPr id="5" name="Slide Number Placeholder 4">
            <a:extLst>
              <a:ext uri="{FF2B5EF4-FFF2-40B4-BE49-F238E27FC236}">
                <a16:creationId xmlns:a16="http://schemas.microsoft.com/office/drawing/2014/main" id="{631A1700-1025-68BC-8BF8-8C440C98472F}"/>
              </a:ext>
            </a:extLst>
          </p:cNvPr>
          <p:cNvSpPr txBox="1">
            <a:spLocks/>
          </p:cNvSpPr>
          <p:nvPr userDrawn="1"/>
        </p:nvSpPr>
        <p:spPr>
          <a:xfrm>
            <a:off x="5470599" y="6416457"/>
            <a:ext cx="3362099" cy="154424"/>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IN" dirty="0">
                <a:solidFill>
                  <a:schemeClr val="bg1"/>
                </a:solidFill>
              </a:rPr>
              <a:t>25 September 2025</a:t>
            </a:r>
          </a:p>
        </p:txBody>
      </p:sp>
      <p:grpSp>
        <p:nvGrpSpPr>
          <p:cNvPr id="7" name="Group 4">
            <a:extLst>
              <a:ext uri="{FF2B5EF4-FFF2-40B4-BE49-F238E27FC236}">
                <a16:creationId xmlns:a16="http://schemas.microsoft.com/office/drawing/2014/main" id="{FF3C8F67-027F-EEA6-2FC3-DC1F9D8103EA}"/>
              </a:ext>
            </a:extLst>
          </p:cNvPr>
          <p:cNvGrpSpPr>
            <a:grpSpLocks noChangeAspect="1"/>
          </p:cNvGrpSpPr>
          <p:nvPr userDrawn="1"/>
        </p:nvGrpSpPr>
        <p:grpSpPr bwMode="black">
          <a:xfrm>
            <a:off x="11369257" y="6276977"/>
            <a:ext cx="346158" cy="355219"/>
            <a:chOff x="7110" y="4004"/>
            <a:chExt cx="191" cy="196"/>
          </a:xfrm>
        </p:grpSpPr>
        <p:sp>
          <p:nvSpPr>
            <p:cNvPr id="8" name="Freeform 5">
              <a:extLst>
                <a:ext uri="{FF2B5EF4-FFF2-40B4-BE49-F238E27FC236}">
                  <a16:creationId xmlns:a16="http://schemas.microsoft.com/office/drawing/2014/main" id="{2927E2C6-0983-EAA7-AB8A-630D33E75876}"/>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B27D59B7-9E9C-080C-A83A-13894AA30A2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7BF0B71B-CF47-07F2-F80A-7F375C8AD43A}"/>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368197939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5_Content and Image">
    <p:spTree>
      <p:nvGrpSpPr>
        <p:cNvPr id="1" name=""/>
        <p:cNvGrpSpPr/>
        <p:nvPr/>
      </p:nvGrpSpPr>
      <p:grpSpPr>
        <a:xfrm>
          <a:off x="0" y="0"/>
          <a:ext cx="0" cy="0"/>
          <a:chOff x="0" y="0"/>
          <a:chExt cx="0" cy="0"/>
        </a:xfrm>
      </p:grpSpPr>
      <p:pic>
        <p:nvPicPr>
          <p:cNvPr id="6" name="Picture 5" descr="A bright yellow circle&#10;&#10;Description automatically generated with medium confidence">
            <a:extLst>
              <a:ext uri="{FF2B5EF4-FFF2-40B4-BE49-F238E27FC236}">
                <a16:creationId xmlns:a16="http://schemas.microsoft.com/office/drawing/2014/main" id="{0CE0EE1C-69FD-A2A1-0E47-EEBF86AA51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V="1">
            <a:off x="0" y="0"/>
            <a:ext cx="12192000" cy="6858000"/>
          </a:xfrm>
          <a:prstGeom prst="rect">
            <a:avLst/>
          </a:prstGeom>
        </p:spPr>
      </p:pic>
      <p:sp>
        <p:nvSpPr>
          <p:cNvPr id="2" name="Rectangle 1">
            <a:extLst>
              <a:ext uri="{FF2B5EF4-FFF2-40B4-BE49-F238E27FC236}">
                <a16:creationId xmlns:a16="http://schemas.microsoft.com/office/drawing/2014/main" id="{3ED54D65-A5C4-0A27-1F83-C5B24E3DD93C}"/>
              </a:ext>
            </a:extLst>
          </p:cNvPr>
          <p:cNvSpPr>
            <a:spLocks/>
          </p:cNvSpPr>
          <p:nvPr userDrawn="1"/>
        </p:nvSpPr>
        <p:spPr>
          <a:xfrm>
            <a:off x="1" y="6400800"/>
            <a:ext cx="776288" cy="185738"/>
          </a:xfrm>
          <a:prstGeom prst="rect">
            <a:avLst/>
          </a:prstGeom>
          <a:solidFill>
            <a:srgbClr val="FFE600"/>
          </a:solidFill>
          <a:ln w="12700" cap="flat" cmpd="sng" algn="ctr">
            <a:noFill/>
            <a:prstDash val="solid"/>
            <a:miter lim="800000"/>
          </a:ln>
          <a:effectLst/>
          <a:extLst>
            <a:ext uri="{91240B29-F687-4F45-9708-019B960494DF}">
              <a14:hiddenLine xmlns:a14="http://schemas.microsoft.com/office/drawing/2010/main" w="12700" cap="flat" cmpd="sng" algn="ctr">
                <a:solidFill>
                  <a:schemeClr val="tx2"/>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nchorCtr="0"/>
          <a:lstStyle/>
          <a:p>
            <a:pPr marL="252000" indent="-252000" algn="l">
              <a:lnSpc>
                <a:spcPct val="90000"/>
              </a:lnSpc>
              <a:spcBef>
                <a:spcPts val="400"/>
              </a:spcBef>
              <a:spcAft>
                <a:spcPts val="400"/>
              </a:spcAft>
              <a:buClr>
                <a:schemeClr val="tx2"/>
              </a:buClr>
              <a:buFont typeface="Wingdings" pitchFamily="2" charset="2"/>
              <a:buChar char="§"/>
            </a:pPr>
            <a:endParaRPr lang="en-IN" sz="2000" dirty="0">
              <a:solidFill>
                <a:schemeClr val="tx1"/>
              </a:solidFill>
            </a:endParaRPr>
          </a:p>
        </p:txBody>
      </p:sp>
      <p:sp>
        <p:nvSpPr>
          <p:cNvPr id="3" name="Slide Number Placeholder 4">
            <a:extLst>
              <a:ext uri="{FF2B5EF4-FFF2-40B4-BE49-F238E27FC236}">
                <a16:creationId xmlns:a16="http://schemas.microsoft.com/office/drawing/2014/main" id="{926537B1-2B62-C541-9506-2B916341355F}"/>
              </a:ext>
            </a:extLst>
          </p:cNvPr>
          <p:cNvSpPr txBox="1">
            <a:spLocks/>
          </p:cNvSpPr>
          <p:nvPr userDrawn="1"/>
        </p:nvSpPr>
        <p:spPr>
          <a:xfrm>
            <a:off x="486001" y="6432114"/>
            <a:ext cx="276000" cy="123111"/>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4FCA0F3-9F3A-694B-99BB-0E592A797735}" type="slidenum">
              <a:rPr lang="en-US" smtClean="0"/>
              <a:pPr/>
              <a:t>‹#›</a:t>
            </a:fld>
            <a:endParaRPr lang="en-US" dirty="0"/>
          </a:p>
        </p:txBody>
      </p:sp>
      <p:sp>
        <p:nvSpPr>
          <p:cNvPr id="4" name="Slide Number Placeholder 4">
            <a:extLst>
              <a:ext uri="{FF2B5EF4-FFF2-40B4-BE49-F238E27FC236}">
                <a16:creationId xmlns:a16="http://schemas.microsoft.com/office/drawing/2014/main" id="{4C3AAB4B-2A18-3155-CE91-8C380054BA55}"/>
              </a:ext>
            </a:extLst>
          </p:cNvPr>
          <p:cNvSpPr txBox="1">
            <a:spLocks/>
          </p:cNvSpPr>
          <p:nvPr userDrawn="1"/>
        </p:nvSpPr>
        <p:spPr>
          <a:xfrm>
            <a:off x="869723" y="6416457"/>
            <a:ext cx="3362099" cy="154424"/>
          </a:xfrm>
          <a:prstGeom prst="rect">
            <a:avLst/>
          </a:prstGeom>
        </p:spPr>
        <p:txBody>
          <a:bodyPr vert="horz" lIns="0" tIns="0" rIns="0" bIns="0" rtlCol="0" anchor="t" anchorCtr="0">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schemeClr val="bg1"/>
                </a:solidFill>
              </a:rPr>
              <a:t>2025 Future Tax Leaders — indirect tax and incentives update</a:t>
            </a:r>
            <a:br>
              <a:rPr lang="en-IN" dirty="0">
                <a:solidFill>
                  <a:schemeClr val="bg1"/>
                </a:solidFill>
              </a:rPr>
            </a:br>
            <a:endParaRPr lang="en-IN" dirty="0">
              <a:solidFill>
                <a:schemeClr val="bg1"/>
              </a:solidFill>
            </a:endParaRPr>
          </a:p>
        </p:txBody>
      </p:sp>
      <p:sp>
        <p:nvSpPr>
          <p:cNvPr id="5" name="Slide Number Placeholder 4">
            <a:extLst>
              <a:ext uri="{FF2B5EF4-FFF2-40B4-BE49-F238E27FC236}">
                <a16:creationId xmlns:a16="http://schemas.microsoft.com/office/drawing/2014/main" id="{631A1700-1025-68BC-8BF8-8C440C98472F}"/>
              </a:ext>
            </a:extLst>
          </p:cNvPr>
          <p:cNvSpPr txBox="1">
            <a:spLocks/>
          </p:cNvSpPr>
          <p:nvPr userDrawn="1"/>
        </p:nvSpPr>
        <p:spPr>
          <a:xfrm>
            <a:off x="5470599" y="6416457"/>
            <a:ext cx="3362099" cy="154424"/>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IN" dirty="0">
                <a:solidFill>
                  <a:schemeClr val="bg1"/>
                </a:solidFill>
              </a:rPr>
              <a:t>25 September 2025</a:t>
            </a:r>
          </a:p>
        </p:txBody>
      </p:sp>
      <p:grpSp>
        <p:nvGrpSpPr>
          <p:cNvPr id="7" name="Group 4">
            <a:extLst>
              <a:ext uri="{FF2B5EF4-FFF2-40B4-BE49-F238E27FC236}">
                <a16:creationId xmlns:a16="http://schemas.microsoft.com/office/drawing/2014/main" id="{FF3C8F67-027F-EEA6-2FC3-DC1F9D8103EA}"/>
              </a:ext>
            </a:extLst>
          </p:cNvPr>
          <p:cNvGrpSpPr>
            <a:grpSpLocks noChangeAspect="1"/>
          </p:cNvGrpSpPr>
          <p:nvPr userDrawn="1"/>
        </p:nvGrpSpPr>
        <p:grpSpPr bwMode="black">
          <a:xfrm>
            <a:off x="11369257" y="6276977"/>
            <a:ext cx="346158" cy="355219"/>
            <a:chOff x="7110" y="4004"/>
            <a:chExt cx="191" cy="196"/>
          </a:xfrm>
        </p:grpSpPr>
        <p:sp>
          <p:nvSpPr>
            <p:cNvPr id="8" name="Freeform 5">
              <a:extLst>
                <a:ext uri="{FF2B5EF4-FFF2-40B4-BE49-F238E27FC236}">
                  <a16:creationId xmlns:a16="http://schemas.microsoft.com/office/drawing/2014/main" id="{2927E2C6-0983-EAA7-AB8A-630D33E75876}"/>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B27D59B7-9E9C-080C-A83A-13894AA30A2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7BF0B71B-CF47-07F2-F80A-7F375C8AD43A}"/>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51805993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8_Content and Image">
    <p:spTree>
      <p:nvGrpSpPr>
        <p:cNvPr id="1" name=""/>
        <p:cNvGrpSpPr/>
        <p:nvPr/>
      </p:nvGrpSpPr>
      <p:grpSpPr>
        <a:xfrm>
          <a:off x="0" y="0"/>
          <a:ext cx="0" cy="0"/>
          <a:chOff x="0" y="0"/>
          <a:chExt cx="0" cy="0"/>
        </a:xfrm>
      </p:grpSpPr>
      <p:pic>
        <p:nvPicPr>
          <p:cNvPr id="6" name="Picture 5" descr="A bright yellow circle&#10;&#10;Description automatically generated with medium confidence">
            <a:extLst>
              <a:ext uri="{FF2B5EF4-FFF2-40B4-BE49-F238E27FC236}">
                <a16:creationId xmlns:a16="http://schemas.microsoft.com/office/drawing/2014/main" id="{0CE0EE1C-69FD-A2A1-0E47-EEBF86AA51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V="1">
            <a:off x="0" y="0"/>
            <a:ext cx="12192000" cy="6858000"/>
          </a:xfrm>
          <a:prstGeom prst="rect">
            <a:avLst/>
          </a:prstGeom>
        </p:spPr>
      </p:pic>
      <p:sp>
        <p:nvSpPr>
          <p:cNvPr id="12" name="Slide Number Placeholder 2">
            <a:extLst>
              <a:ext uri="{FF2B5EF4-FFF2-40B4-BE49-F238E27FC236}">
                <a16:creationId xmlns:a16="http://schemas.microsoft.com/office/drawing/2014/main" id="{EB34AB84-F705-C6CF-3B32-7E922568F548}"/>
              </a:ext>
            </a:extLst>
          </p:cNvPr>
          <p:cNvSpPr txBox="1">
            <a:spLocks/>
          </p:cNvSpPr>
          <p:nvPr userDrawn="1"/>
        </p:nvSpPr>
        <p:spPr>
          <a:xfrm>
            <a:off x="617221" y="4255583"/>
            <a:ext cx="663066" cy="1800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dirty="0"/>
              <a:t>Page </a:t>
            </a:r>
            <a:fld id="{F1BC30E3-FFE5-4B91-AA19-87A149EBB9EE}" type="slidenum">
              <a:rPr smtClean="0"/>
              <a:pPr/>
              <a:t>‹#›</a:t>
            </a:fld>
            <a:endParaRPr dirty="0"/>
          </a:p>
        </p:txBody>
      </p:sp>
      <p:sp>
        <p:nvSpPr>
          <p:cNvPr id="13" name="Rectangle 12">
            <a:extLst>
              <a:ext uri="{FF2B5EF4-FFF2-40B4-BE49-F238E27FC236}">
                <a16:creationId xmlns:a16="http://schemas.microsoft.com/office/drawing/2014/main" id="{25363A2F-30FD-66AF-50B7-B642C10DE1A2}"/>
              </a:ext>
            </a:extLst>
          </p:cNvPr>
          <p:cNvSpPr/>
          <p:nvPr userDrawn="1"/>
        </p:nvSpPr>
        <p:spPr>
          <a:xfrm>
            <a:off x="6099175" y="3310758"/>
            <a:ext cx="1061646" cy="109485"/>
          </a:xfrm>
          <a:prstGeom prst="rect">
            <a:avLst/>
          </a:prstGeom>
          <a:solidFill>
            <a:srgbClr val="FFE600"/>
          </a:solid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chemeClr val="tx1"/>
              </a:solidFill>
            </a:endParaRPr>
          </a:p>
        </p:txBody>
      </p:sp>
      <p:sp>
        <p:nvSpPr>
          <p:cNvPr id="14" name="Rectangle 13">
            <a:extLst>
              <a:ext uri="{FF2B5EF4-FFF2-40B4-BE49-F238E27FC236}">
                <a16:creationId xmlns:a16="http://schemas.microsoft.com/office/drawing/2014/main" id="{FF779586-BD1A-5B11-E14D-41C06081A3C2}"/>
              </a:ext>
            </a:extLst>
          </p:cNvPr>
          <p:cNvSpPr/>
          <p:nvPr userDrawn="1"/>
        </p:nvSpPr>
        <p:spPr>
          <a:xfrm>
            <a:off x="1333192" y="3176"/>
            <a:ext cx="2934008" cy="6089649"/>
          </a:xfrm>
          <a:prstGeom prst="rect">
            <a:avLst/>
          </a:prstGeom>
          <a:solidFill>
            <a:srgbClr val="FFE600"/>
          </a:solid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chemeClr val="tx1"/>
              </a:solidFill>
            </a:endParaRPr>
          </a:p>
        </p:txBody>
      </p:sp>
      <p:pic>
        <p:nvPicPr>
          <p:cNvPr id="15" name="Picture 14">
            <a:extLst>
              <a:ext uri="{FF2B5EF4-FFF2-40B4-BE49-F238E27FC236}">
                <a16:creationId xmlns:a16="http://schemas.microsoft.com/office/drawing/2014/main" id="{2FEA588B-356C-8783-58B2-E1AA48A80999}"/>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13683" r="13683"/>
          <a:stretch/>
        </p:blipFill>
        <p:spPr>
          <a:xfrm>
            <a:off x="634326" y="1143000"/>
            <a:ext cx="5185214" cy="4764270"/>
          </a:xfrm>
          <a:prstGeom prst="rect">
            <a:avLst/>
          </a:prstGeom>
          <a:blipFill>
            <a:blip r:embed="rId4"/>
            <a:stretch>
              <a:fillRect t="-620" b="-620"/>
            </a:stretch>
          </a:blipFill>
        </p:spPr>
      </p:pic>
      <p:sp>
        <p:nvSpPr>
          <p:cNvPr id="2" name="Rectangle 1">
            <a:extLst>
              <a:ext uri="{FF2B5EF4-FFF2-40B4-BE49-F238E27FC236}">
                <a16:creationId xmlns:a16="http://schemas.microsoft.com/office/drawing/2014/main" id="{3ED54D65-A5C4-0A27-1F83-C5B24E3DD93C}"/>
              </a:ext>
            </a:extLst>
          </p:cNvPr>
          <p:cNvSpPr>
            <a:spLocks/>
          </p:cNvSpPr>
          <p:nvPr userDrawn="1"/>
        </p:nvSpPr>
        <p:spPr>
          <a:xfrm>
            <a:off x="1" y="6400800"/>
            <a:ext cx="776288" cy="185738"/>
          </a:xfrm>
          <a:prstGeom prst="rect">
            <a:avLst/>
          </a:prstGeom>
          <a:solidFill>
            <a:srgbClr val="FFE600"/>
          </a:solidFill>
          <a:ln w="12700" cap="flat" cmpd="sng" algn="ctr">
            <a:noFill/>
            <a:prstDash val="solid"/>
            <a:miter lim="800000"/>
          </a:ln>
          <a:effectLst/>
          <a:extLst>
            <a:ext uri="{91240B29-F687-4F45-9708-019B960494DF}">
              <a14:hiddenLine xmlns:a14="http://schemas.microsoft.com/office/drawing/2010/main" w="12700" cap="flat" cmpd="sng" algn="ctr">
                <a:solidFill>
                  <a:schemeClr val="tx2"/>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nchorCtr="0"/>
          <a:lstStyle/>
          <a:p>
            <a:pPr marL="252000" indent="-252000" algn="l">
              <a:lnSpc>
                <a:spcPct val="90000"/>
              </a:lnSpc>
              <a:spcBef>
                <a:spcPts val="400"/>
              </a:spcBef>
              <a:spcAft>
                <a:spcPts val="400"/>
              </a:spcAft>
              <a:buClr>
                <a:schemeClr val="tx2"/>
              </a:buClr>
              <a:buFont typeface="Wingdings" pitchFamily="2" charset="2"/>
              <a:buChar char="§"/>
            </a:pPr>
            <a:endParaRPr lang="en-IN" sz="2000" dirty="0">
              <a:solidFill>
                <a:schemeClr val="tx1"/>
              </a:solidFill>
            </a:endParaRPr>
          </a:p>
        </p:txBody>
      </p:sp>
      <p:sp>
        <p:nvSpPr>
          <p:cNvPr id="3" name="Slide Number Placeholder 4">
            <a:extLst>
              <a:ext uri="{FF2B5EF4-FFF2-40B4-BE49-F238E27FC236}">
                <a16:creationId xmlns:a16="http://schemas.microsoft.com/office/drawing/2014/main" id="{926537B1-2B62-C541-9506-2B916341355F}"/>
              </a:ext>
            </a:extLst>
          </p:cNvPr>
          <p:cNvSpPr txBox="1">
            <a:spLocks/>
          </p:cNvSpPr>
          <p:nvPr userDrawn="1"/>
        </p:nvSpPr>
        <p:spPr>
          <a:xfrm>
            <a:off x="486001" y="6432114"/>
            <a:ext cx="276000" cy="123111"/>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4FCA0F3-9F3A-694B-99BB-0E592A797735}" type="slidenum">
              <a:rPr lang="en-US" smtClean="0"/>
              <a:pPr/>
              <a:t>‹#›</a:t>
            </a:fld>
            <a:endParaRPr lang="en-US" dirty="0"/>
          </a:p>
        </p:txBody>
      </p:sp>
      <p:sp>
        <p:nvSpPr>
          <p:cNvPr id="4" name="Slide Number Placeholder 4">
            <a:extLst>
              <a:ext uri="{FF2B5EF4-FFF2-40B4-BE49-F238E27FC236}">
                <a16:creationId xmlns:a16="http://schemas.microsoft.com/office/drawing/2014/main" id="{4C3AAB4B-2A18-3155-CE91-8C380054BA55}"/>
              </a:ext>
            </a:extLst>
          </p:cNvPr>
          <p:cNvSpPr txBox="1">
            <a:spLocks/>
          </p:cNvSpPr>
          <p:nvPr userDrawn="1"/>
        </p:nvSpPr>
        <p:spPr>
          <a:xfrm>
            <a:off x="869723" y="6416457"/>
            <a:ext cx="3362099" cy="154424"/>
          </a:xfrm>
          <a:prstGeom prst="rect">
            <a:avLst/>
          </a:prstGeom>
        </p:spPr>
        <p:txBody>
          <a:bodyPr vert="horz" lIns="0" tIns="0" rIns="0" bIns="0" rtlCol="0" anchor="t" anchorCtr="0">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schemeClr val="bg1"/>
                </a:solidFill>
              </a:rPr>
              <a:t>2025 Future Tax Leaders — indirect tax and incentives update</a:t>
            </a:r>
            <a:br>
              <a:rPr lang="en-IN" dirty="0">
                <a:solidFill>
                  <a:schemeClr val="bg1"/>
                </a:solidFill>
              </a:rPr>
            </a:br>
            <a:endParaRPr lang="en-IN" dirty="0">
              <a:solidFill>
                <a:schemeClr val="bg1"/>
              </a:solidFill>
            </a:endParaRPr>
          </a:p>
        </p:txBody>
      </p:sp>
      <p:sp>
        <p:nvSpPr>
          <p:cNvPr id="5" name="Slide Number Placeholder 4">
            <a:extLst>
              <a:ext uri="{FF2B5EF4-FFF2-40B4-BE49-F238E27FC236}">
                <a16:creationId xmlns:a16="http://schemas.microsoft.com/office/drawing/2014/main" id="{631A1700-1025-68BC-8BF8-8C440C98472F}"/>
              </a:ext>
            </a:extLst>
          </p:cNvPr>
          <p:cNvSpPr txBox="1">
            <a:spLocks/>
          </p:cNvSpPr>
          <p:nvPr userDrawn="1"/>
        </p:nvSpPr>
        <p:spPr>
          <a:xfrm>
            <a:off x="5470599" y="6416457"/>
            <a:ext cx="3362099" cy="154424"/>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IN" dirty="0">
                <a:solidFill>
                  <a:schemeClr val="bg1"/>
                </a:solidFill>
              </a:rPr>
              <a:t>25 September 2025</a:t>
            </a:r>
          </a:p>
        </p:txBody>
      </p:sp>
      <p:grpSp>
        <p:nvGrpSpPr>
          <p:cNvPr id="7" name="Group 4">
            <a:extLst>
              <a:ext uri="{FF2B5EF4-FFF2-40B4-BE49-F238E27FC236}">
                <a16:creationId xmlns:a16="http://schemas.microsoft.com/office/drawing/2014/main" id="{FF3C8F67-027F-EEA6-2FC3-DC1F9D8103EA}"/>
              </a:ext>
            </a:extLst>
          </p:cNvPr>
          <p:cNvGrpSpPr>
            <a:grpSpLocks noChangeAspect="1"/>
          </p:cNvGrpSpPr>
          <p:nvPr userDrawn="1"/>
        </p:nvGrpSpPr>
        <p:grpSpPr bwMode="black">
          <a:xfrm>
            <a:off x="11369257" y="6276977"/>
            <a:ext cx="346158" cy="355219"/>
            <a:chOff x="7110" y="4004"/>
            <a:chExt cx="191" cy="196"/>
          </a:xfrm>
        </p:grpSpPr>
        <p:sp>
          <p:nvSpPr>
            <p:cNvPr id="8" name="Freeform 5">
              <a:extLst>
                <a:ext uri="{FF2B5EF4-FFF2-40B4-BE49-F238E27FC236}">
                  <a16:creationId xmlns:a16="http://schemas.microsoft.com/office/drawing/2014/main" id="{2927E2C6-0983-EAA7-AB8A-630D33E75876}"/>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B27D59B7-9E9C-080C-A83A-13894AA30A2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7BF0B71B-CF47-07F2-F80A-7F375C8AD43A}"/>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pic>
        <p:nvPicPr>
          <p:cNvPr id="18" name="Picture 17" descr="A close-up of a person pointing at a computer&#10;&#10;AI-generated content may be incorrect.">
            <a:extLst>
              <a:ext uri="{FF2B5EF4-FFF2-40B4-BE49-F238E27FC236}">
                <a16:creationId xmlns:a16="http://schemas.microsoft.com/office/drawing/2014/main" id="{2445A5BA-8C02-2A0A-FE21-BB7C48BBB7C0}"/>
              </a:ext>
            </a:extLst>
          </p:cNvPr>
          <p:cNvPicPr>
            <a:picLocks noChangeAspect="1"/>
          </p:cNvPicPr>
          <p:nvPr userDrawn="1"/>
        </p:nvPicPr>
        <p:blipFill rotWithShape="1">
          <a:blip r:embed="rId5" cstate="print">
            <a:extLst>
              <a:ext uri="{28A0092B-C50C-407E-A947-70E740481C1C}">
                <a14:useLocalDpi xmlns:a14="http://schemas.microsoft.com/office/drawing/2010/main" val="0"/>
              </a:ext>
            </a:extLst>
          </a:blip>
          <a:srcRect l="13202" r="13202"/>
          <a:stretch>
            <a:fillRect/>
          </a:stretch>
        </p:blipFill>
        <p:spPr>
          <a:xfrm>
            <a:off x="651431" y="1143000"/>
            <a:ext cx="5185214" cy="4764270"/>
          </a:xfrm>
          <a:prstGeom prst="rect">
            <a:avLst/>
          </a:prstGeom>
        </p:spPr>
      </p:pic>
    </p:spTree>
    <p:extLst>
      <p:ext uri="{BB962C8B-B14F-4D97-AF65-F5344CB8AC3E}">
        <p14:creationId xmlns:p14="http://schemas.microsoft.com/office/powerpoint/2010/main" val="152460921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6_Content and Image">
    <p:spTree>
      <p:nvGrpSpPr>
        <p:cNvPr id="1" name=""/>
        <p:cNvGrpSpPr/>
        <p:nvPr/>
      </p:nvGrpSpPr>
      <p:grpSpPr>
        <a:xfrm>
          <a:off x="0" y="0"/>
          <a:ext cx="0" cy="0"/>
          <a:chOff x="0" y="0"/>
          <a:chExt cx="0" cy="0"/>
        </a:xfrm>
      </p:grpSpPr>
      <p:pic>
        <p:nvPicPr>
          <p:cNvPr id="6" name="Picture 5" descr="A bright yellow circle&#10;&#10;Description automatically generated with medium confidence">
            <a:extLst>
              <a:ext uri="{FF2B5EF4-FFF2-40B4-BE49-F238E27FC236}">
                <a16:creationId xmlns:a16="http://schemas.microsoft.com/office/drawing/2014/main" id="{0CE0EE1C-69FD-A2A1-0E47-EEBF86AA51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V="1">
            <a:off x="0" y="0"/>
            <a:ext cx="12192000" cy="6858000"/>
          </a:xfrm>
          <a:prstGeom prst="rect">
            <a:avLst/>
          </a:prstGeom>
        </p:spPr>
      </p:pic>
      <p:pic>
        <p:nvPicPr>
          <p:cNvPr id="16" name="Picture 15" descr="A group of people sitting at a table&#10;&#10;AI-generated content may be incorrect.">
            <a:extLst>
              <a:ext uri="{FF2B5EF4-FFF2-40B4-BE49-F238E27FC236}">
                <a16:creationId xmlns:a16="http://schemas.microsoft.com/office/drawing/2014/main" id="{C7506A3C-E342-0C05-8FDB-4FA5D91A7889}"/>
              </a:ext>
            </a:extLst>
          </p:cNvPr>
          <p:cNvPicPr>
            <a:picLocks noChangeAspect="1"/>
          </p:cNvPicPr>
          <p:nvPr userDrawn="1"/>
        </p:nvPicPr>
        <p:blipFill>
          <a:blip r:embed="rId3"/>
          <a:stretch>
            <a:fillRect/>
          </a:stretch>
        </p:blipFill>
        <p:spPr>
          <a:xfrm>
            <a:off x="0" y="0"/>
            <a:ext cx="12192000" cy="6858000"/>
          </a:xfrm>
          <a:prstGeom prst="rect">
            <a:avLst/>
          </a:prstGeom>
        </p:spPr>
      </p:pic>
      <p:sp>
        <p:nvSpPr>
          <p:cNvPr id="12" name="Rectangle 11">
            <a:extLst>
              <a:ext uri="{FF2B5EF4-FFF2-40B4-BE49-F238E27FC236}">
                <a16:creationId xmlns:a16="http://schemas.microsoft.com/office/drawing/2014/main" id="{A025103A-2A4A-8D17-0601-AAF063D758DA}"/>
              </a:ext>
            </a:extLst>
          </p:cNvPr>
          <p:cNvSpPr/>
          <p:nvPr userDrawn="1"/>
        </p:nvSpPr>
        <p:spPr>
          <a:xfrm>
            <a:off x="0" y="0"/>
            <a:ext cx="12192000" cy="6858000"/>
          </a:xfrm>
          <a:prstGeom prst="rect">
            <a:avLst/>
          </a:prstGeom>
          <a:gradFill flip="none" rotWithShape="1">
            <a:gsLst>
              <a:gs pos="43000">
                <a:srgbClr val="000000">
                  <a:alpha val="0"/>
                </a:srgbClr>
              </a:gs>
              <a:gs pos="58000">
                <a:srgbClr val="000000">
                  <a:alpha val="43000"/>
                </a:srgbClr>
              </a:gs>
              <a:gs pos="81000">
                <a:srgbClr val="000000">
                  <a:alpha val="5200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4" name="Straight Connector 13">
            <a:extLst>
              <a:ext uri="{FF2B5EF4-FFF2-40B4-BE49-F238E27FC236}">
                <a16:creationId xmlns:a16="http://schemas.microsoft.com/office/drawing/2014/main" id="{409BB09B-D948-004B-A97A-F5C5CE48FAA8}"/>
              </a:ext>
            </a:extLst>
          </p:cNvPr>
          <p:cNvCxnSpPr/>
          <p:nvPr userDrawn="1"/>
        </p:nvCxnSpPr>
        <p:spPr>
          <a:xfrm>
            <a:off x="617608" y="4047986"/>
            <a:ext cx="848335" cy="0"/>
          </a:xfrm>
          <a:prstGeom prst="line">
            <a:avLst/>
          </a:prstGeom>
          <a:ln w="38100">
            <a:solidFill>
              <a:srgbClr val="FFE600"/>
            </a:solidFill>
            <a:tailEnd type="none"/>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3ED54D65-A5C4-0A27-1F83-C5B24E3DD93C}"/>
              </a:ext>
            </a:extLst>
          </p:cNvPr>
          <p:cNvSpPr>
            <a:spLocks/>
          </p:cNvSpPr>
          <p:nvPr userDrawn="1"/>
        </p:nvSpPr>
        <p:spPr>
          <a:xfrm>
            <a:off x="1" y="6400800"/>
            <a:ext cx="776288" cy="185738"/>
          </a:xfrm>
          <a:prstGeom prst="rect">
            <a:avLst/>
          </a:prstGeom>
          <a:solidFill>
            <a:srgbClr val="FFE600"/>
          </a:solidFill>
          <a:ln w="12700" cap="flat" cmpd="sng" algn="ctr">
            <a:noFill/>
            <a:prstDash val="solid"/>
            <a:miter lim="800000"/>
          </a:ln>
          <a:effectLst/>
          <a:extLst>
            <a:ext uri="{91240B29-F687-4F45-9708-019B960494DF}">
              <a14:hiddenLine xmlns:a14="http://schemas.microsoft.com/office/drawing/2010/main" w="12700" cap="flat" cmpd="sng" algn="ctr">
                <a:solidFill>
                  <a:schemeClr val="tx2"/>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nchorCtr="0"/>
          <a:lstStyle/>
          <a:p>
            <a:pPr marL="252000" indent="-252000" algn="l">
              <a:lnSpc>
                <a:spcPct val="90000"/>
              </a:lnSpc>
              <a:spcBef>
                <a:spcPts val="400"/>
              </a:spcBef>
              <a:spcAft>
                <a:spcPts val="400"/>
              </a:spcAft>
              <a:buClr>
                <a:schemeClr val="tx2"/>
              </a:buClr>
              <a:buFont typeface="Wingdings" pitchFamily="2" charset="2"/>
              <a:buChar char="§"/>
            </a:pPr>
            <a:endParaRPr lang="en-IN" sz="2000" dirty="0">
              <a:solidFill>
                <a:schemeClr val="tx1"/>
              </a:solidFill>
            </a:endParaRPr>
          </a:p>
        </p:txBody>
      </p:sp>
      <p:sp>
        <p:nvSpPr>
          <p:cNvPr id="3" name="Slide Number Placeholder 4">
            <a:extLst>
              <a:ext uri="{FF2B5EF4-FFF2-40B4-BE49-F238E27FC236}">
                <a16:creationId xmlns:a16="http://schemas.microsoft.com/office/drawing/2014/main" id="{926537B1-2B62-C541-9506-2B916341355F}"/>
              </a:ext>
            </a:extLst>
          </p:cNvPr>
          <p:cNvSpPr txBox="1">
            <a:spLocks/>
          </p:cNvSpPr>
          <p:nvPr userDrawn="1"/>
        </p:nvSpPr>
        <p:spPr>
          <a:xfrm>
            <a:off x="486001" y="6432114"/>
            <a:ext cx="276000" cy="123111"/>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4FCA0F3-9F3A-694B-99BB-0E592A797735}" type="slidenum">
              <a:rPr lang="en-US" smtClean="0"/>
              <a:pPr/>
              <a:t>‹#›</a:t>
            </a:fld>
            <a:endParaRPr lang="en-US" dirty="0"/>
          </a:p>
        </p:txBody>
      </p:sp>
      <p:sp>
        <p:nvSpPr>
          <p:cNvPr id="4" name="Slide Number Placeholder 4">
            <a:extLst>
              <a:ext uri="{FF2B5EF4-FFF2-40B4-BE49-F238E27FC236}">
                <a16:creationId xmlns:a16="http://schemas.microsoft.com/office/drawing/2014/main" id="{4C3AAB4B-2A18-3155-CE91-8C380054BA55}"/>
              </a:ext>
            </a:extLst>
          </p:cNvPr>
          <p:cNvSpPr txBox="1">
            <a:spLocks/>
          </p:cNvSpPr>
          <p:nvPr userDrawn="1"/>
        </p:nvSpPr>
        <p:spPr>
          <a:xfrm>
            <a:off x="869723" y="6416457"/>
            <a:ext cx="3362099" cy="154424"/>
          </a:xfrm>
          <a:prstGeom prst="rect">
            <a:avLst/>
          </a:prstGeom>
        </p:spPr>
        <p:txBody>
          <a:bodyPr vert="horz" lIns="0" tIns="0" rIns="0" bIns="0" rtlCol="0" anchor="t" anchorCtr="0">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schemeClr val="bg1"/>
                </a:solidFill>
              </a:rPr>
              <a:t>2025 Future Tax Leaders — indirect tax and incentives update</a:t>
            </a:r>
            <a:br>
              <a:rPr lang="en-IN" dirty="0">
                <a:solidFill>
                  <a:schemeClr val="bg1"/>
                </a:solidFill>
              </a:rPr>
            </a:br>
            <a:endParaRPr lang="en-IN" dirty="0">
              <a:solidFill>
                <a:schemeClr val="bg1"/>
              </a:solidFill>
            </a:endParaRPr>
          </a:p>
        </p:txBody>
      </p:sp>
      <p:sp>
        <p:nvSpPr>
          <p:cNvPr id="5" name="Slide Number Placeholder 4">
            <a:extLst>
              <a:ext uri="{FF2B5EF4-FFF2-40B4-BE49-F238E27FC236}">
                <a16:creationId xmlns:a16="http://schemas.microsoft.com/office/drawing/2014/main" id="{631A1700-1025-68BC-8BF8-8C440C98472F}"/>
              </a:ext>
            </a:extLst>
          </p:cNvPr>
          <p:cNvSpPr txBox="1">
            <a:spLocks/>
          </p:cNvSpPr>
          <p:nvPr userDrawn="1"/>
        </p:nvSpPr>
        <p:spPr>
          <a:xfrm>
            <a:off x="5470599" y="6416457"/>
            <a:ext cx="3362099" cy="154424"/>
          </a:xfrm>
          <a:prstGeom prst="rect">
            <a:avLst/>
          </a:prstGeom>
        </p:spPr>
        <p:txBody>
          <a:bodyPr vert="horz" lIns="0" tIns="0" rIns="0" bIns="0" rtlCol="0" anchor="ctr">
            <a:noAutofit/>
          </a:bodyPr>
          <a:lstStyle>
            <a:defPPr>
              <a:defRPr lang="en-US"/>
            </a:defPPr>
            <a:lvl1pPr marL="0" algn="l" defTabSz="914400" rtl="0" eaLnBrk="1" latinLnBrk="0" hangingPunct="1">
              <a:defRPr lang="en-IN" sz="800" kern="1200" smtClean="0">
                <a:solidFill>
                  <a:srgbClr val="1A1A2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IN" dirty="0">
                <a:solidFill>
                  <a:schemeClr val="bg1"/>
                </a:solidFill>
              </a:rPr>
              <a:t>25 September 2025</a:t>
            </a:r>
          </a:p>
        </p:txBody>
      </p:sp>
      <p:grpSp>
        <p:nvGrpSpPr>
          <p:cNvPr id="7" name="Group 4">
            <a:extLst>
              <a:ext uri="{FF2B5EF4-FFF2-40B4-BE49-F238E27FC236}">
                <a16:creationId xmlns:a16="http://schemas.microsoft.com/office/drawing/2014/main" id="{FF3C8F67-027F-EEA6-2FC3-DC1F9D8103EA}"/>
              </a:ext>
            </a:extLst>
          </p:cNvPr>
          <p:cNvGrpSpPr>
            <a:grpSpLocks noChangeAspect="1"/>
          </p:cNvGrpSpPr>
          <p:nvPr userDrawn="1"/>
        </p:nvGrpSpPr>
        <p:grpSpPr bwMode="black">
          <a:xfrm>
            <a:off x="11369257" y="6276977"/>
            <a:ext cx="346158" cy="355219"/>
            <a:chOff x="7110" y="4004"/>
            <a:chExt cx="191" cy="196"/>
          </a:xfrm>
        </p:grpSpPr>
        <p:sp>
          <p:nvSpPr>
            <p:cNvPr id="8" name="Freeform 5">
              <a:extLst>
                <a:ext uri="{FF2B5EF4-FFF2-40B4-BE49-F238E27FC236}">
                  <a16:creationId xmlns:a16="http://schemas.microsoft.com/office/drawing/2014/main" id="{2927E2C6-0983-EAA7-AB8A-630D33E75876}"/>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9" name="Freeform 6">
              <a:extLst>
                <a:ext uri="{FF2B5EF4-FFF2-40B4-BE49-F238E27FC236}">
                  <a16:creationId xmlns:a16="http://schemas.microsoft.com/office/drawing/2014/main" id="{B27D59B7-9E9C-080C-A83A-13894AA30A2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7">
              <a:extLst>
                <a:ext uri="{FF2B5EF4-FFF2-40B4-BE49-F238E27FC236}">
                  <a16:creationId xmlns:a16="http://schemas.microsoft.com/office/drawing/2014/main" id="{7BF0B71B-CF47-07F2-F80A-7F375C8AD43A}"/>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81013534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Yellow">
    <p:bg>
      <p:bgPr>
        <a:solidFill>
          <a:schemeClr val="tx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6936F3-C182-891A-97A0-CF098568C803}"/>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8" name="Group 7">
            <a:extLst>
              <a:ext uri="{FF2B5EF4-FFF2-40B4-BE49-F238E27FC236}">
                <a16:creationId xmlns:a16="http://schemas.microsoft.com/office/drawing/2014/main" id="{865A0015-0244-01BA-67B6-11CDC3C588A5}"/>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solidFill>
                  <a:schemeClr val="bg1"/>
                </a:solidFill>
              </a:endParaRPr>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solidFill>
                  <a:schemeClr val="bg1"/>
                </a:solidFill>
              </a:endParaRPr>
            </a:p>
          </p:txBody>
        </p:sp>
      </p:grpSp>
      <p:grpSp>
        <p:nvGrpSpPr>
          <p:cNvPr id="2" name="Group 1">
            <a:extLst>
              <a:ext uri="{FF2B5EF4-FFF2-40B4-BE49-F238E27FC236}">
                <a16:creationId xmlns:a16="http://schemas.microsoft.com/office/drawing/2014/main" id="{15CD7B89-1732-21A9-80B3-03F3E285B8E3}"/>
              </a:ext>
            </a:extLst>
          </p:cNvPr>
          <p:cNvGrpSpPr/>
          <p:nvPr userDrawn="1"/>
        </p:nvGrpSpPr>
        <p:grpSpPr bwMode="black">
          <a:xfrm>
            <a:off x="10563224" y="5167683"/>
            <a:ext cx="1219200" cy="1284606"/>
            <a:chOff x="10563224" y="5158158"/>
            <a:chExt cx="1219200" cy="1284606"/>
          </a:xfrm>
        </p:grpSpPr>
        <p:sp>
          <p:nvSpPr>
            <p:cNvPr id="3" name="Freeform 21">
              <a:extLst>
                <a:ext uri="{FF2B5EF4-FFF2-40B4-BE49-F238E27FC236}">
                  <a16:creationId xmlns:a16="http://schemas.microsoft.com/office/drawing/2014/main" id="{B3D1F132-9888-1D12-123B-99A581A18207}"/>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5" name="Freeform 22">
              <a:extLst>
                <a:ext uri="{FF2B5EF4-FFF2-40B4-BE49-F238E27FC236}">
                  <a16:creationId xmlns:a16="http://schemas.microsoft.com/office/drawing/2014/main" id="{01F94DD1-855D-04C0-4FF8-8E4DDEB0AA49}"/>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21200667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2_Title Slide Frame Yellow">
    <p:bg>
      <p:bgPr>
        <a:solidFill>
          <a:schemeClr val="tx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E5D8ADC-D2DD-BE4D-D87B-DB1D204F1ADB}"/>
              </a:ext>
            </a:extLst>
          </p:cNvPr>
          <p:cNvPicPr>
            <a:picLocks noChangeAspect="1"/>
          </p:cNvPicPr>
          <p:nvPr userDrawn="1"/>
        </p:nvPicPr>
        <p:blipFill>
          <a:blip r:embed="rId2"/>
          <a:srcRect l="723" t="5463" r="4151" b="8925"/>
          <a:stretch/>
        </p:blipFill>
        <p:spPr>
          <a:xfrm>
            <a:off x="-1" y="0"/>
            <a:ext cx="12192001" cy="6858000"/>
          </a:xfrm>
          <a:prstGeom prst="rect">
            <a:avLst/>
          </a:prstGeom>
        </p:spPr>
      </p:pic>
      <p:sp>
        <p:nvSpPr>
          <p:cNvPr id="15" name="Rectangle 14">
            <a:extLst>
              <a:ext uri="{FF2B5EF4-FFF2-40B4-BE49-F238E27FC236}">
                <a16:creationId xmlns:a16="http://schemas.microsoft.com/office/drawing/2014/main" id="{B7172F38-B0D5-FE87-6214-A6C0E1FD7354}"/>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tx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tx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tx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8" name="Group 7">
            <a:extLst>
              <a:ext uri="{FF2B5EF4-FFF2-40B4-BE49-F238E27FC236}">
                <a16:creationId xmlns:a16="http://schemas.microsoft.com/office/drawing/2014/main" id="{865A0015-0244-01BA-67B6-11CDC3C588A5}"/>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solidFill>
                  <a:schemeClr val="tx1"/>
                </a:solidFill>
              </a:endParaRPr>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solidFill>
                  <a:schemeClr val="tx1"/>
                </a:solidFill>
              </a:endParaRPr>
            </a:p>
          </p:txBody>
        </p:sp>
      </p:grpSp>
      <p:grpSp>
        <p:nvGrpSpPr>
          <p:cNvPr id="6" name="Group 5">
            <a:extLst>
              <a:ext uri="{FF2B5EF4-FFF2-40B4-BE49-F238E27FC236}">
                <a16:creationId xmlns:a16="http://schemas.microsoft.com/office/drawing/2014/main" id="{0BF7FF94-AFC8-E5EA-9D2A-8C258D9AC91C}"/>
              </a:ext>
            </a:extLst>
          </p:cNvPr>
          <p:cNvGrpSpPr/>
          <p:nvPr userDrawn="1"/>
        </p:nvGrpSpPr>
        <p:grpSpPr>
          <a:xfrm>
            <a:off x="485775" y="6164633"/>
            <a:ext cx="4940935" cy="318770"/>
            <a:chOff x="485775" y="6164633"/>
            <a:chExt cx="4940935" cy="318770"/>
          </a:xfrm>
        </p:grpSpPr>
        <p:sp>
          <p:nvSpPr>
            <p:cNvPr id="10" name="Freeform 296">
              <a:extLst>
                <a:ext uri="{FF2B5EF4-FFF2-40B4-BE49-F238E27FC236}">
                  <a16:creationId xmlns:a16="http://schemas.microsoft.com/office/drawing/2014/main" id="{EE8286E8-4219-94C1-D962-9A2AA2547C57}"/>
                </a:ext>
              </a:extLst>
            </p:cNvPr>
            <p:cNvSpPr/>
            <p:nvPr/>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tx1"/>
                </a:solidFill>
              </a:endParaRPr>
            </a:p>
          </p:txBody>
        </p:sp>
        <p:sp>
          <p:nvSpPr>
            <p:cNvPr id="11" name="Freeform 297">
              <a:extLst>
                <a:ext uri="{FF2B5EF4-FFF2-40B4-BE49-F238E27FC236}">
                  <a16:creationId xmlns:a16="http://schemas.microsoft.com/office/drawing/2014/main" id="{CFB61475-F592-52FA-E607-81FB42D70CBE}"/>
                </a:ext>
              </a:extLst>
            </p:cNvPr>
            <p:cNvSpPr/>
            <p:nvPr/>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solidFill>
                  <a:schemeClr val="tx1"/>
                </a:solidFill>
              </a:endParaRPr>
            </a:p>
          </p:txBody>
        </p:sp>
      </p:grpSp>
      <p:grpSp>
        <p:nvGrpSpPr>
          <p:cNvPr id="12" name="Group 11">
            <a:extLst>
              <a:ext uri="{FF2B5EF4-FFF2-40B4-BE49-F238E27FC236}">
                <a16:creationId xmlns:a16="http://schemas.microsoft.com/office/drawing/2014/main" id="{93A40F8A-FD28-2D68-98B4-B5A23D16D702}"/>
              </a:ext>
            </a:extLst>
          </p:cNvPr>
          <p:cNvGrpSpPr/>
          <p:nvPr userDrawn="1"/>
        </p:nvGrpSpPr>
        <p:grpSpPr bwMode="black">
          <a:xfrm>
            <a:off x="10563224" y="5167683"/>
            <a:ext cx="1219200" cy="1284606"/>
            <a:chOff x="10563224" y="5158158"/>
            <a:chExt cx="1219200" cy="1284606"/>
          </a:xfrm>
        </p:grpSpPr>
        <p:sp>
          <p:nvSpPr>
            <p:cNvPr id="13" name="Freeform 310">
              <a:extLst>
                <a:ext uri="{FF2B5EF4-FFF2-40B4-BE49-F238E27FC236}">
                  <a16:creationId xmlns:a16="http://schemas.microsoft.com/office/drawing/2014/main" id="{CD32EF29-64F7-35F6-0DC0-A9483C78C337}"/>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solidFill>
                  <a:schemeClr val="tx1"/>
                </a:solidFill>
              </a:endParaRPr>
            </a:p>
          </p:txBody>
        </p:sp>
        <p:sp>
          <p:nvSpPr>
            <p:cNvPr id="14" name="Freeform 311">
              <a:extLst>
                <a:ext uri="{FF2B5EF4-FFF2-40B4-BE49-F238E27FC236}">
                  <a16:creationId xmlns:a16="http://schemas.microsoft.com/office/drawing/2014/main" id="{778274C7-81BC-6232-3D2B-7DD95574BC02}"/>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solidFill>
                  <a:schemeClr val="tx1"/>
                </a:solidFill>
              </a:endParaRPr>
            </a:p>
          </p:txBody>
        </p:sp>
      </p:grpSp>
    </p:spTree>
    <p:extLst>
      <p:ext uri="{BB962C8B-B14F-4D97-AF65-F5344CB8AC3E}">
        <p14:creationId xmlns:p14="http://schemas.microsoft.com/office/powerpoint/2010/main" val="367834326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pic>
        <p:nvPicPr>
          <p:cNvPr id="3" name="Picture 2" descr="A blurry image of a rainbow&#10;&#10;Description automatically generated">
            <a:extLst>
              <a:ext uri="{FF2B5EF4-FFF2-40B4-BE49-F238E27FC236}">
                <a16:creationId xmlns:a16="http://schemas.microsoft.com/office/drawing/2014/main" id="{317BE7A3-A673-B58A-8BE4-D36A0E590D33}"/>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grpSp>
        <p:nvGrpSpPr>
          <p:cNvPr id="5" name="Group 4">
            <a:extLst>
              <a:ext uri="{FF2B5EF4-FFF2-40B4-BE49-F238E27FC236}">
                <a16:creationId xmlns:a16="http://schemas.microsoft.com/office/drawing/2014/main" id="{581F3BED-E626-F3AE-FF20-A6D762394718}"/>
              </a:ext>
            </a:extLst>
          </p:cNvPr>
          <p:cNvGrpSpPr/>
          <p:nvPr userDrawn="1"/>
        </p:nvGrpSpPr>
        <p:grpSpPr>
          <a:xfrm>
            <a:off x="485775" y="6164633"/>
            <a:ext cx="4940935" cy="318770"/>
            <a:chOff x="485775" y="6164633"/>
            <a:chExt cx="4940935" cy="318770"/>
          </a:xfrm>
        </p:grpSpPr>
        <p:sp>
          <p:nvSpPr>
            <p:cNvPr id="297" name="Freeform 296">
              <a:extLst>
                <a:ext uri="{FF2B5EF4-FFF2-40B4-BE49-F238E27FC236}">
                  <a16:creationId xmlns:a16="http://schemas.microsoft.com/office/drawing/2014/main" id="{AD4E5D8B-12B4-19F3-17D4-D12BF368FC85}"/>
                </a:ext>
              </a:extLst>
            </p:cNvPr>
            <p:cNvSpPr/>
            <p:nvPr/>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98" name="Freeform 297">
              <a:extLst>
                <a:ext uri="{FF2B5EF4-FFF2-40B4-BE49-F238E27FC236}">
                  <a16:creationId xmlns:a16="http://schemas.microsoft.com/office/drawing/2014/main" id="{219789D6-6B07-F2E6-06BE-8CA9DC83E385}"/>
                </a:ext>
              </a:extLst>
            </p:cNvPr>
            <p:cNvSpPr/>
            <p:nvPr/>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99" name="Freeform 298">
            <a:extLst>
              <a:ext uri="{FF2B5EF4-FFF2-40B4-BE49-F238E27FC236}">
                <a16:creationId xmlns:a16="http://schemas.microsoft.com/office/drawing/2014/main" id="{70589FC3-4491-BD75-2C16-660DF0B71BBC}"/>
              </a:ext>
            </a:extLst>
          </p:cNvPr>
          <p:cNvSpPr/>
          <p:nvPr/>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93" name="Freeform 292">
            <a:extLst>
              <a:ext uri="{FF2B5EF4-FFF2-40B4-BE49-F238E27FC236}">
                <a16:creationId xmlns:a16="http://schemas.microsoft.com/office/drawing/2014/main" id="{B00DB918-F11D-F855-5478-ECB25A1AC3D1}"/>
              </a:ext>
            </a:extLst>
          </p:cNvPr>
          <p:cNvSpPr/>
          <p:nvPr/>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sp>
        <p:nvSpPr>
          <p:cNvPr id="274" name="Subtitle 2">
            <a:extLst>
              <a:ext uri="{FF2B5EF4-FFF2-40B4-BE49-F238E27FC236}">
                <a16:creationId xmlns:a16="http://schemas.microsoft.com/office/drawing/2014/main" id="{74103396-CF0A-A808-BF1B-463C3EF7376E}"/>
              </a:ext>
            </a:extLst>
          </p:cNvPr>
          <p:cNvSpPr>
            <a:spLocks noGrp="1"/>
          </p:cNvSpPr>
          <p:nvPr userDrawn="1">
            <p:ph type="subTitle" idx="1" hasCustomPrompt="1"/>
          </p:nvPr>
        </p:nvSpPr>
        <p:spPr>
          <a:xfrm>
            <a:off x="889762" y="4436485"/>
            <a:ext cx="4907628" cy="511939"/>
          </a:xfrm>
        </p:spPr>
        <p:txBody>
          <a:bodyPr wrap="square">
            <a:noAutofit/>
          </a:bodyPr>
          <a:lstStyle>
            <a:lvl1pPr marL="0" indent="0" algn="l">
              <a:buNone/>
              <a:defRPr sz="1600">
                <a:solidFill>
                  <a:schemeClr val="tx1"/>
                </a:solidFill>
                <a:latin typeface="EYInterstate" panose="02000503020000020004"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75" name="Title 4">
            <a:extLst>
              <a:ext uri="{FF2B5EF4-FFF2-40B4-BE49-F238E27FC236}">
                <a16:creationId xmlns:a16="http://schemas.microsoft.com/office/drawing/2014/main" id="{B57CD4DB-AED0-4F7E-41BA-02CA96598AEC}"/>
              </a:ext>
            </a:extLst>
          </p:cNvPr>
          <p:cNvSpPr>
            <a:spLocks noGrp="1"/>
          </p:cNvSpPr>
          <p:nvPr userDrawn="1">
            <p:ph type="title"/>
          </p:nvPr>
        </p:nvSpPr>
        <p:spPr>
          <a:xfrm>
            <a:off x="889762" y="2698751"/>
            <a:ext cx="4906009" cy="1654043"/>
          </a:xfrm>
        </p:spPr>
        <p:txBody>
          <a:bodyPr anchor="t">
            <a:noAutofit/>
          </a:bodyPr>
          <a:lstStyle>
            <a:lvl1pPr>
              <a:defRPr sz="4200" b="1" i="0">
                <a:solidFill>
                  <a:schemeClr val="tx1"/>
                </a:solidFill>
                <a:latin typeface="EYInterstate" panose="02000503020000020004" pitchFamily="2" charset="0"/>
              </a:defRPr>
            </a:lvl1pPr>
          </a:lstStyle>
          <a:p>
            <a:r>
              <a:rPr lang="en-GB" dirty="0"/>
              <a:t>Click to edit Master title style</a:t>
            </a:r>
            <a:endParaRPr lang="en-US" dirty="0"/>
          </a:p>
        </p:txBody>
      </p:sp>
      <p:sp>
        <p:nvSpPr>
          <p:cNvPr id="289" name="Text Placeholder 288">
            <a:extLst>
              <a:ext uri="{FF2B5EF4-FFF2-40B4-BE49-F238E27FC236}">
                <a16:creationId xmlns:a16="http://schemas.microsoft.com/office/drawing/2014/main" id="{31D45A6D-135C-8C27-4F13-A3BC79AB3ED3}"/>
              </a:ext>
            </a:extLst>
          </p:cNvPr>
          <p:cNvSpPr>
            <a:spLocks noGrp="1"/>
          </p:cNvSpPr>
          <p:nvPr userDrawn="1">
            <p:ph type="body" sz="quarter" idx="10"/>
          </p:nvPr>
        </p:nvSpPr>
        <p:spPr>
          <a:xfrm>
            <a:off x="889762" y="5047485"/>
            <a:ext cx="4906010" cy="246221"/>
          </a:xfrm>
        </p:spPr>
        <p:txBody>
          <a:bodyPr wrap="square">
            <a:spAutoFit/>
          </a:bodyPr>
          <a:lstStyle>
            <a:lvl1pPr marL="0" indent="0">
              <a:buNone/>
              <a:defRPr sz="1600" b="1">
                <a:solidFill>
                  <a:schemeClr val="tx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10" name="Group 309">
            <a:extLst>
              <a:ext uri="{FF2B5EF4-FFF2-40B4-BE49-F238E27FC236}">
                <a16:creationId xmlns:a16="http://schemas.microsoft.com/office/drawing/2014/main" id="{CE838069-3AB1-D532-FB66-FDAEA51877B1}"/>
              </a:ext>
            </a:extLst>
          </p:cNvPr>
          <p:cNvGrpSpPr/>
          <p:nvPr userDrawn="1"/>
        </p:nvGrpSpPr>
        <p:grpSpPr bwMode="black">
          <a:xfrm>
            <a:off x="10563224" y="5167683"/>
            <a:ext cx="1219200" cy="1284606"/>
            <a:chOff x="10563224" y="5158158"/>
            <a:chExt cx="1219200" cy="1284606"/>
          </a:xfrm>
        </p:grpSpPr>
        <p:sp>
          <p:nvSpPr>
            <p:cNvPr id="311" name="Freeform 310">
              <a:extLst>
                <a:ext uri="{FF2B5EF4-FFF2-40B4-BE49-F238E27FC236}">
                  <a16:creationId xmlns:a16="http://schemas.microsoft.com/office/drawing/2014/main" id="{E6AE5B0D-79EC-EE9E-636A-1E7D4A6A240A}"/>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312" name="Freeform 311">
              <a:extLst>
                <a:ext uri="{FF2B5EF4-FFF2-40B4-BE49-F238E27FC236}">
                  <a16:creationId xmlns:a16="http://schemas.microsoft.com/office/drawing/2014/main" id="{8B00C66D-FD9B-3996-472E-1CEF16690026}"/>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55806753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1_Title Slide Spectrum 2">
    <p:spTree>
      <p:nvGrpSpPr>
        <p:cNvPr id="1" name=""/>
        <p:cNvGrpSpPr/>
        <p:nvPr/>
      </p:nvGrpSpPr>
      <p:grpSpPr>
        <a:xfrm>
          <a:off x="0" y="0"/>
          <a:ext cx="0" cy="0"/>
          <a:chOff x="0" y="0"/>
          <a:chExt cx="0" cy="0"/>
        </a:xfrm>
      </p:grpSpPr>
      <p:pic>
        <p:nvPicPr>
          <p:cNvPr id="6" name="Picture 5" descr="A bright light in the dark&#10;&#10;Description automatically generated">
            <a:extLst>
              <a:ext uri="{FF2B5EF4-FFF2-40B4-BE49-F238E27FC236}">
                <a16:creationId xmlns:a16="http://schemas.microsoft.com/office/drawing/2014/main" id="{963FEC0B-473D-E3B8-1E1E-E29DFA66AD11}"/>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grpSp>
        <p:nvGrpSpPr>
          <p:cNvPr id="16" name="Group 15">
            <a:extLst>
              <a:ext uri="{FF2B5EF4-FFF2-40B4-BE49-F238E27FC236}">
                <a16:creationId xmlns:a16="http://schemas.microsoft.com/office/drawing/2014/main" id="{D6511197-B1BA-E6CC-13B8-2DD99B355A04}"/>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1EE8315B-FEB1-CC4D-6FB1-F5D1F2C1EE95}"/>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F51C6EC0-0FDE-C123-7424-1752D2374435}"/>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A1220A54-6882-53B1-3380-1A61010197C4}"/>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4788DF65-E85A-7EA9-F2BB-B439D5C7EB16}"/>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DB6421F7-1BA7-70C3-4C7B-0694CD3F9A6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068E9B09-FE70-E913-490B-27400CDE026B}"/>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B4038A11-FAB8-DE3A-2D5D-3D1F11925688}"/>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solidFill>
                  <a:schemeClr val="tx1"/>
                </a:solidFill>
              </a:endParaRPr>
            </a:p>
          </p:txBody>
        </p:sp>
        <p:sp>
          <p:nvSpPr>
            <p:cNvPr id="27" name="Freeform 26">
              <a:extLst>
                <a:ext uri="{FF2B5EF4-FFF2-40B4-BE49-F238E27FC236}">
                  <a16:creationId xmlns:a16="http://schemas.microsoft.com/office/drawing/2014/main" id="{FD45E8E5-E623-933A-074B-D3B9860ABECB}"/>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sp>
        <p:nvSpPr>
          <p:cNvPr id="28" name="Subtitle 2">
            <a:extLst>
              <a:ext uri="{FF2B5EF4-FFF2-40B4-BE49-F238E27FC236}">
                <a16:creationId xmlns:a16="http://schemas.microsoft.com/office/drawing/2014/main" id="{4CE2B77E-5DDA-CC5C-A575-69779E57947F}"/>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tx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2C2EB3B4-62C2-DB27-F905-7B5310DF5CFC}"/>
              </a:ext>
            </a:extLst>
          </p:cNvPr>
          <p:cNvSpPr>
            <a:spLocks noGrp="1"/>
          </p:cNvSpPr>
          <p:nvPr>
            <p:ph type="title"/>
          </p:nvPr>
        </p:nvSpPr>
        <p:spPr>
          <a:xfrm>
            <a:off x="889762" y="2698751"/>
            <a:ext cx="4906009" cy="1654043"/>
          </a:xfrm>
        </p:spPr>
        <p:txBody>
          <a:bodyPr anchor="t">
            <a:noAutofit/>
          </a:bodyPr>
          <a:lstStyle>
            <a:lvl1pPr>
              <a:defRPr sz="4200" b="1" i="0">
                <a:solidFill>
                  <a:schemeClr val="tx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41B1F747-977A-C01C-9182-B92C691E57F0}"/>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tx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spTree>
    <p:extLst>
      <p:ext uri="{BB962C8B-B14F-4D97-AF65-F5344CB8AC3E}">
        <p14:creationId xmlns:p14="http://schemas.microsoft.com/office/powerpoint/2010/main" val="149630281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Title Slide Spectrum 3">
    <p:spTree>
      <p:nvGrpSpPr>
        <p:cNvPr id="1" name=""/>
        <p:cNvGrpSpPr/>
        <p:nvPr/>
      </p:nvGrpSpPr>
      <p:grpSpPr>
        <a:xfrm>
          <a:off x="0" y="0"/>
          <a:ext cx="0" cy="0"/>
          <a:chOff x="0" y="0"/>
          <a:chExt cx="0" cy="0"/>
        </a:xfrm>
      </p:grpSpPr>
      <p:pic>
        <p:nvPicPr>
          <p:cNvPr id="3" name="Picture 2" descr="A colorful light in the dark&#10;&#10;Description automatically generated">
            <a:extLst>
              <a:ext uri="{FF2B5EF4-FFF2-40B4-BE49-F238E27FC236}">
                <a16:creationId xmlns:a16="http://schemas.microsoft.com/office/drawing/2014/main" id="{76F31E31-25A6-21A9-5DF2-0E1AA48A3DFC}"/>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3450C8DF-4702-5EBD-26CC-DEBD6800743F}"/>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tx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tx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tx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5" name="Group 4">
            <a:extLst>
              <a:ext uri="{FF2B5EF4-FFF2-40B4-BE49-F238E27FC236}">
                <a16:creationId xmlns:a16="http://schemas.microsoft.com/office/drawing/2014/main" id="{351712FD-9300-4754-120C-13FA331421AB}"/>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solidFill>
                  <a:schemeClr val="tx1"/>
                </a:solidFill>
              </a:endParaRPr>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92790791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Slide Frame Writer">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36FA399-654A-7130-1FF0-0F0197A98C2A}"/>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
        <p:nvSpPr>
          <p:cNvPr id="11"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38649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12" name="Title 4">
            <a:extLst>
              <a:ext uri="{FF2B5EF4-FFF2-40B4-BE49-F238E27FC236}">
                <a16:creationId xmlns:a16="http://schemas.microsoft.com/office/drawing/2014/main" id="{1F7B1FDC-B90E-6693-A750-B9BA4B535E8A}"/>
              </a:ext>
            </a:extLst>
          </p:cNvPr>
          <p:cNvSpPr>
            <a:spLocks noGrp="1"/>
          </p:cNvSpPr>
          <p:nvPr>
            <p:ph type="title"/>
          </p:nvPr>
        </p:nvSpPr>
        <p:spPr>
          <a:xfrm>
            <a:off x="889762" y="21272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13"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44759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CB01B256-70C6-9663-9CC6-1F22ADBAE7C3}"/>
              </a:ext>
            </a:extLst>
          </p:cNvPr>
          <p:cNvGrpSpPr/>
          <p:nvPr userDrawn="1"/>
        </p:nvGrpSpPr>
        <p:grpSpPr>
          <a:xfrm>
            <a:off x="485774" y="719508"/>
            <a:ext cx="5706110" cy="4360545"/>
            <a:chOff x="485774" y="719508"/>
            <a:chExt cx="5706110" cy="4360545"/>
          </a:xfrm>
        </p:grpSpPr>
        <p:sp>
          <p:nvSpPr>
            <p:cNvPr id="10" name="Freeform 25">
              <a:extLst>
                <a:ext uri="{FF2B5EF4-FFF2-40B4-BE49-F238E27FC236}">
                  <a16:creationId xmlns:a16="http://schemas.microsoft.com/office/drawing/2014/main" id="{F7E50E80-DFF0-E065-898F-1AFD970459B6}"/>
                </a:ext>
              </a:extLst>
            </p:cNvPr>
            <p:cNvSpPr/>
            <p:nvPr userDrawn="1"/>
          </p:nvSpPr>
          <p:spPr>
            <a:xfrm>
              <a:off x="485774" y="49784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14" name="Freeform 3">
              <a:extLst>
                <a:ext uri="{FF2B5EF4-FFF2-40B4-BE49-F238E27FC236}">
                  <a16:creationId xmlns:a16="http://schemas.microsoft.com/office/drawing/2014/main" id="{7E9D0337-F340-664F-6A13-B03AA4BA4F82}"/>
                </a:ext>
              </a:extLst>
            </p:cNvPr>
            <p:cNvSpPr/>
            <p:nvPr userDrawn="1"/>
          </p:nvSpPr>
          <p:spPr>
            <a:xfrm>
              <a:off x="485775" y="7195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p>
          </p:txBody>
        </p:sp>
      </p:grpSp>
      <p:sp>
        <p:nvSpPr>
          <p:cNvPr id="15" name="TextBox 14">
            <a:extLst>
              <a:ext uri="{FF2B5EF4-FFF2-40B4-BE49-F238E27FC236}">
                <a16:creationId xmlns:a16="http://schemas.microsoft.com/office/drawing/2014/main" id="{EEB2775D-C14D-1FFE-E3E9-4E62DDA32301}"/>
              </a:ext>
            </a:extLst>
          </p:cNvPr>
          <p:cNvSpPr txBox="1"/>
          <p:nvPr userDrawn="1"/>
        </p:nvSpPr>
        <p:spPr>
          <a:xfrm>
            <a:off x="461984" y="5552404"/>
            <a:ext cx="1045073" cy="197581"/>
          </a:xfrm>
          <a:prstGeom prst="rect">
            <a:avLst/>
          </a:prstGeom>
          <a:noFill/>
        </p:spPr>
        <p:txBody>
          <a:bodyPr wrap="square" lIns="0" tIns="0" rIns="0" bIns="0" rtlCol="0" anchor="ctr" anchorCtr="0">
            <a:noAutofit/>
          </a:bodyPr>
          <a:lstStyle/>
          <a:p>
            <a:r>
              <a:rPr lang="en-GB" sz="1200" dirty="0">
                <a:solidFill>
                  <a:schemeClr val="bg1"/>
                </a:solidFill>
                <a:latin typeface="EYInterstate Light" panose="02000506000000020004" pitchFamily="2" charset="0"/>
              </a:rPr>
              <a:t>Written by</a:t>
            </a:r>
          </a:p>
        </p:txBody>
      </p:sp>
      <p:sp>
        <p:nvSpPr>
          <p:cNvPr id="16" name="Text Placeholder 16">
            <a:extLst>
              <a:ext uri="{FF2B5EF4-FFF2-40B4-BE49-F238E27FC236}">
                <a16:creationId xmlns:a16="http://schemas.microsoft.com/office/drawing/2014/main" id="{FAE2F50B-78AF-04F3-4BFF-980630AF7AFF}"/>
              </a:ext>
            </a:extLst>
          </p:cNvPr>
          <p:cNvSpPr>
            <a:spLocks noGrp="1"/>
          </p:cNvSpPr>
          <p:nvPr>
            <p:ph type="body" sz="quarter" idx="14" hasCustomPrompt="1"/>
          </p:nvPr>
        </p:nvSpPr>
        <p:spPr>
          <a:xfrm>
            <a:off x="1333184" y="5966393"/>
            <a:ext cx="3089275" cy="180000"/>
          </a:xfrm>
        </p:spPr>
        <p:txBody>
          <a:bodyPr/>
          <a:lstStyle>
            <a:lvl1pPr marL="0" indent="0">
              <a:buNone/>
              <a:defRPr sz="1200">
                <a:solidFill>
                  <a:schemeClr val="tx2"/>
                </a:solidFill>
              </a:defRPr>
            </a:lvl1pPr>
          </a:lstStyle>
          <a:p>
            <a:pPr lvl="0"/>
            <a:r>
              <a:rPr lang="en-US" dirty="0"/>
              <a:t>Name Surname</a:t>
            </a:r>
            <a:endParaRPr lang="en-GB" dirty="0"/>
          </a:p>
        </p:txBody>
      </p:sp>
      <p:sp>
        <p:nvSpPr>
          <p:cNvPr id="17" name="Text Placeholder 16">
            <a:extLst>
              <a:ext uri="{FF2B5EF4-FFF2-40B4-BE49-F238E27FC236}">
                <a16:creationId xmlns:a16="http://schemas.microsoft.com/office/drawing/2014/main" id="{A5473ED8-C1F4-379D-AE01-5E7A3D5F3401}"/>
              </a:ext>
            </a:extLst>
          </p:cNvPr>
          <p:cNvSpPr>
            <a:spLocks noGrp="1"/>
          </p:cNvSpPr>
          <p:nvPr>
            <p:ph type="body" sz="quarter" idx="15" hasCustomPrompt="1"/>
          </p:nvPr>
        </p:nvSpPr>
        <p:spPr>
          <a:xfrm>
            <a:off x="1333184" y="6164011"/>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8" name="Picture Placeholder 19">
            <a:extLst>
              <a:ext uri="{FF2B5EF4-FFF2-40B4-BE49-F238E27FC236}">
                <a16:creationId xmlns:a16="http://schemas.microsoft.com/office/drawing/2014/main" id="{812BC08D-D0F7-900D-1481-4C172F6BE56E}"/>
              </a:ext>
            </a:extLst>
          </p:cNvPr>
          <p:cNvSpPr>
            <a:spLocks noGrp="1"/>
          </p:cNvSpPr>
          <p:nvPr>
            <p:ph type="pic" sz="quarter" idx="16"/>
          </p:nvPr>
        </p:nvSpPr>
        <p:spPr>
          <a:xfrm>
            <a:off x="461983" y="5861846"/>
            <a:ext cx="576000" cy="576000"/>
          </a:xfrm>
          <a:prstGeom prst="ellipse">
            <a:avLst/>
          </a:prstGeom>
        </p:spPr>
        <p:txBody>
          <a:bodyPr anchor="ctr"/>
          <a:lstStyle>
            <a:lvl1pPr marL="0" indent="0" algn="ctr">
              <a:buNone/>
              <a:defRPr sz="900">
                <a:solidFill>
                  <a:schemeClr val="bg1"/>
                </a:solidFill>
              </a:defRPr>
            </a:lvl1pPr>
          </a:lstStyle>
          <a:p>
            <a:endParaRPr lang="en-GB" dirty="0"/>
          </a:p>
        </p:txBody>
      </p:sp>
      <p:cxnSp>
        <p:nvCxnSpPr>
          <p:cNvPr id="19" name="Straight Connector 18">
            <a:extLst>
              <a:ext uri="{FF2B5EF4-FFF2-40B4-BE49-F238E27FC236}">
                <a16:creationId xmlns:a16="http://schemas.microsoft.com/office/drawing/2014/main" id="{D25B130A-4E65-32BD-4CB8-C7E2B623FD74}"/>
              </a:ext>
            </a:extLst>
          </p:cNvPr>
          <p:cNvCxnSpPr>
            <a:cxnSpLocks/>
          </p:cNvCxnSpPr>
          <p:nvPr userDrawn="1"/>
        </p:nvCxnSpPr>
        <p:spPr>
          <a:xfrm>
            <a:off x="1333184" y="5656264"/>
            <a:ext cx="8122101" cy="0"/>
          </a:xfrm>
          <a:prstGeom prst="line">
            <a:avLst/>
          </a:prstGeom>
          <a:ln w="9525" cap="flat" cmpd="sng" algn="ctr">
            <a:solidFill>
              <a:srgbClr val="C4C4CD"/>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320140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Writer">
    <p:bg>
      <p:bgPr>
        <a:solidFill>
          <a:schemeClr val="tx1"/>
        </a:solidFill>
        <a:effectLst/>
      </p:bgPr>
    </p:bg>
    <p:spTree>
      <p:nvGrpSpPr>
        <p:cNvPr id="1" name=""/>
        <p:cNvGrpSpPr/>
        <p:nvPr/>
      </p:nvGrpSpPr>
      <p:grpSpPr>
        <a:xfrm>
          <a:off x="0" y="0"/>
          <a:ext cx="0" cy="0"/>
          <a:chOff x="0" y="0"/>
          <a:chExt cx="0" cy="0"/>
        </a:xfrm>
      </p:grpSpPr>
      <p:sp>
        <p:nvSpPr>
          <p:cNvPr id="11"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38649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12" name="Title 4">
            <a:extLst>
              <a:ext uri="{FF2B5EF4-FFF2-40B4-BE49-F238E27FC236}">
                <a16:creationId xmlns:a16="http://schemas.microsoft.com/office/drawing/2014/main" id="{1F7B1FDC-B90E-6693-A750-B9BA4B535E8A}"/>
              </a:ext>
            </a:extLst>
          </p:cNvPr>
          <p:cNvSpPr>
            <a:spLocks noGrp="1"/>
          </p:cNvSpPr>
          <p:nvPr>
            <p:ph type="title"/>
          </p:nvPr>
        </p:nvSpPr>
        <p:spPr>
          <a:xfrm>
            <a:off x="889762" y="21272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13"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44759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 name="Group 2">
            <a:extLst>
              <a:ext uri="{FF2B5EF4-FFF2-40B4-BE49-F238E27FC236}">
                <a16:creationId xmlns:a16="http://schemas.microsoft.com/office/drawing/2014/main" id="{ED3F6603-D012-19C2-19E4-3C9A6BAA4779}"/>
              </a:ext>
            </a:extLst>
          </p:cNvPr>
          <p:cNvGrpSpPr/>
          <p:nvPr userDrawn="1"/>
        </p:nvGrpSpPr>
        <p:grpSpPr>
          <a:xfrm>
            <a:off x="485774" y="719508"/>
            <a:ext cx="5706110" cy="4360545"/>
            <a:chOff x="485774" y="719508"/>
            <a:chExt cx="5706110" cy="4360545"/>
          </a:xfrm>
        </p:grpSpPr>
        <p:sp>
          <p:nvSpPr>
            <p:cNvPr id="10" name="Freeform 25">
              <a:extLst>
                <a:ext uri="{FF2B5EF4-FFF2-40B4-BE49-F238E27FC236}">
                  <a16:creationId xmlns:a16="http://schemas.microsoft.com/office/drawing/2014/main" id="{F7E50E80-DFF0-E065-898F-1AFD970459B6}"/>
                </a:ext>
              </a:extLst>
            </p:cNvPr>
            <p:cNvSpPr/>
            <p:nvPr userDrawn="1"/>
          </p:nvSpPr>
          <p:spPr>
            <a:xfrm>
              <a:off x="485774" y="49784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solidFill>
                  <a:schemeClr val="bg1"/>
                </a:solidFill>
              </a:endParaRPr>
            </a:p>
          </p:txBody>
        </p:sp>
        <p:sp>
          <p:nvSpPr>
            <p:cNvPr id="14" name="Freeform 3">
              <a:extLst>
                <a:ext uri="{FF2B5EF4-FFF2-40B4-BE49-F238E27FC236}">
                  <a16:creationId xmlns:a16="http://schemas.microsoft.com/office/drawing/2014/main" id="{7E9D0337-F340-664F-6A13-B03AA4BA4F82}"/>
                </a:ext>
              </a:extLst>
            </p:cNvPr>
            <p:cNvSpPr/>
            <p:nvPr userDrawn="1"/>
          </p:nvSpPr>
          <p:spPr>
            <a:xfrm>
              <a:off x="485775" y="7195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solidFill>
                  <a:schemeClr val="bg1"/>
                </a:solidFill>
              </a:endParaRPr>
            </a:p>
          </p:txBody>
        </p:sp>
      </p:grpSp>
      <p:sp>
        <p:nvSpPr>
          <p:cNvPr id="15" name="TextBox 14">
            <a:extLst>
              <a:ext uri="{FF2B5EF4-FFF2-40B4-BE49-F238E27FC236}">
                <a16:creationId xmlns:a16="http://schemas.microsoft.com/office/drawing/2014/main" id="{EEB2775D-C14D-1FFE-E3E9-4E62DDA32301}"/>
              </a:ext>
            </a:extLst>
          </p:cNvPr>
          <p:cNvSpPr txBox="1"/>
          <p:nvPr userDrawn="1"/>
        </p:nvSpPr>
        <p:spPr>
          <a:xfrm>
            <a:off x="461984" y="5552404"/>
            <a:ext cx="1045073" cy="197581"/>
          </a:xfrm>
          <a:prstGeom prst="rect">
            <a:avLst/>
          </a:prstGeom>
          <a:noFill/>
        </p:spPr>
        <p:txBody>
          <a:bodyPr wrap="square" lIns="0" tIns="0" rIns="0" bIns="0" rtlCol="0" anchor="ctr" anchorCtr="0">
            <a:noAutofit/>
          </a:bodyPr>
          <a:lstStyle/>
          <a:p>
            <a:r>
              <a:rPr lang="en-GB" sz="1200" dirty="0">
                <a:solidFill>
                  <a:schemeClr val="bg1"/>
                </a:solidFill>
                <a:latin typeface="EYInterstate Light" panose="02000506000000020004" pitchFamily="2" charset="0"/>
              </a:rPr>
              <a:t>Written by</a:t>
            </a:r>
          </a:p>
        </p:txBody>
      </p:sp>
      <p:sp>
        <p:nvSpPr>
          <p:cNvPr id="16" name="Text Placeholder 16">
            <a:extLst>
              <a:ext uri="{FF2B5EF4-FFF2-40B4-BE49-F238E27FC236}">
                <a16:creationId xmlns:a16="http://schemas.microsoft.com/office/drawing/2014/main" id="{FAE2F50B-78AF-04F3-4BFF-980630AF7AFF}"/>
              </a:ext>
            </a:extLst>
          </p:cNvPr>
          <p:cNvSpPr>
            <a:spLocks noGrp="1"/>
          </p:cNvSpPr>
          <p:nvPr>
            <p:ph type="body" sz="quarter" idx="14" hasCustomPrompt="1"/>
          </p:nvPr>
        </p:nvSpPr>
        <p:spPr>
          <a:xfrm>
            <a:off x="1333184" y="5966393"/>
            <a:ext cx="3089275" cy="180000"/>
          </a:xfrm>
        </p:spPr>
        <p:txBody>
          <a:bodyPr/>
          <a:lstStyle>
            <a:lvl1pPr marL="0" indent="0">
              <a:buNone/>
              <a:defRPr sz="1200" b="1">
                <a:solidFill>
                  <a:schemeClr val="bg1"/>
                </a:solidFill>
                <a:latin typeface="+mn-lt"/>
              </a:defRPr>
            </a:lvl1pPr>
          </a:lstStyle>
          <a:p>
            <a:pPr lvl="0"/>
            <a:r>
              <a:rPr lang="en-US" dirty="0"/>
              <a:t>Name Surname</a:t>
            </a:r>
            <a:endParaRPr lang="en-GB" dirty="0"/>
          </a:p>
        </p:txBody>
      </p:sp>
      <p:sp>
        <p:nvSpPr>
          <p:cNvPr id="17" name="Text Placeholder 16">
            <a:extLst>
              <a:ext uri="{FF2B5EF4-FFF2-40B4-BE49-F238E27FC236}">
                <a16:creationId xmlns:a16="http://schemas.microsoft.com/office/drawing/2014/main" id="{A5473ED8-C1F4-379D-AE01-5E7A3D5F3401}"/>
              </a:ext>
            </a:extLst>
          </p:cNvPr>
          <p:cNvSpPr>
            <a:spLocks noGrp="1"/>
          </p:cNvSpPr>
          <p:nvPr>
            <p:ph type="body" sz="quarter" idx="15" hasCustomPrompt="1"/>
          </p:nvPr>
        </p:nvSpPr>
        <p:spPr>
          <a:xfrm>
            <a:off x="1333184" y="6164011"/>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8" name="Picture Placeholder 19">
            <a:extLst>
              <a:ext uri="{FF2B5EF4-FFF2-40B4-BE49-F238E27FC236}">
                <a16:creationId xmlns:a16="http://schemas.microsoft.com/office/drawing/2014/main" id="{812BC08D-D0F7-900D-1481-4C172F6BE56E}"/>
              </a:ext>
            </a:extLst>
          </p:cNvPr>
          <p:cNvSpPr>
            <a:spLocks noGrp="1"/>
          </p:cNvSpPr>
          <p:nvPr>
            <p:ph type="pic" sz="quarter" idx="16"/>
          </p:nvPr>
        </p:nvSpPr>
        <p:spPr>
          <a:xfrm>
            <a:off x="461983" y="5861846"/>
            <a:ext cx="576000" cy="576000"/>
          </a:xfrm>
          <a:prstGeom prst="ellipse">
            <a:avLst/>
          </a:prstGeom>
        </p:spPr>
        <p:txBody>
          <a:bodyPr anchor="ctr"/>
          <a:lstStyle>
            <a:lvl1pPr marL="0" indent="0" algn="ctr">
              <a:buNone/>
              <a:defRPr sz="900">
                <a:solidFill>
                  <a:schemeClr val="bg1"/>
                </a:solidFill>
              </a:defRPr>
            </a:lvl1pPr>
          </a:lstStyle>
          <a:p>
            <a:endParaRPr lang="en-GB" dirty="0"/>
          </a:p>
        </p:txBody>
      </p:sp>
      <p:cxnSp>
        <p:nvCxnSpPr>
          <p:cNvPr id="19" name="Straight Connector 18">
            <a:extLst>
              <a:ext uri="{FF2B5EF4-FFF2-40B4-BE49-F238E27FC236}">
                <a16:creationId xmlns:a16="http://schemas.microsoft.com/office/drawing/2014/main" id="{D25B130A-4E65-32BD-4CB8-C7E2B623FD74}"/>
              </a:ext>
            </a:extLst>
          </p:cNvPr>
          <p:cNvCxnSpPr>
            <a:cxnSpLocks/>
          </p:cNvCxnSpPr>
          <p:nvPr userDrawn="1"/>
        </p:nvCxnSpPr>
        <p:spPr>
          <a:xfrm>
            <a:off x="1333184" y="5656264"/>
            <a:ext cx="8122101" cy="0"/>
          </a:xfrm>
          <a:prstGeom prst="line">
            <a:avLst/>
          </a:prstGeom>
          <a:ln w="9525" cap="flat" cmpd="sng" algn="ctr">
            <a:solidFill>
              <a:srgbClr val="C4C4CD"/>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30198169-EBCF-F789-C136-516462A02A87}"/>
              </a:ext>
            </a:extLst>
          </p:cNvPr>
          <p:cNvGrpSpPr/>
          <p:nvPr userDrawn="1"/>
        </p:nvGrpSpPr>
        <p:grpSpPr bwMode="black">
          <a:xfrm>
            <a:off x="10563224" y="5167683"/>
            <a:ext cx="1219200" cy="1284606"/>
            <a:chOff x="10563224" y="5158158"/>
            <a:chExt cx="1219200" cy="1284606"/>
          </a:xfrm>
        </p:grpSpPr>
        <p:sp>
          <p:nvSpPr>
            <p:cNvPr id="5" name="Freeform 21">
              <a:extLst>
                <a:ext uri="{FF2B5EF4-FFF2-40B4-BE49-F238E27FC236}">
                  <a16:creationId xmlns:a16="http://schemas.microsoft.com/office/drawing/2014/main" id="{948E788F-209B-C633-EA21-F87ED8782E45}"/>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6" name="Freeform 22">
              <a:extLst>
                <a:ext uri="{FF2B5EF4-FFF2-40B4-BE49-F238E27FC236}">
                  <a16:creationId xmlns:a16="http://schemas.microsoft.com/office/drawing/2014/main" id="{1E01C4C0-AE47-F54F-3296-B24078903EF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53064559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1">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5B4B2F52-E2A6-E7F1-87AB-342BB9BFB918}"/>
              </a:ext>
            </a:extLst>
          </p:cNvPr>
          <p:cNvGrpSpPr/>
          <p:nvPr userDrawn="1"/>
        </p:nvGrpSpPr>
        <p:grpSpPr bwMode="black">
          <a:xfrm>
            <a:off x="10563224" y="5167683"/>
            <a:ext cx="1219200" cy="1284606"/>
            <a:chOff x="10563224" y="5158158"/>
            <a:chExt cx="1219200" cy="1284606"/>
          </a:xfrm>
        </p:grpSpPr>
        <p:sp>
          <p:nvSpPr>
            <p:cNvPr id="12" name="Freeform 21">
              <a:extLst>
                <a:ext uri="{FF2B5EF4-FFF2-40B4-BE49-F238E27FC236}">
                  <a16:creationId xmlns:a16="http://schemas.microsoft.com/office/drawing/2014/main" id="{424D6A69-F274-3A5C-9909-D6BE51FECE67}"/>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3" name="Freeform 22">
              <a:extLst>
                <a:ext uri="{FF2B5EF4-FFF2-40B4-BE49-F238E27FC236}">
                  <a16:creationId xmlns:a16="http://schemas.microsoft.com/office/drawing/2014/main" id="{238925DC-7482-47FF-833A-878397D63E86}"/>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8" name="Group 7">
            <a:extLst>
              <a:ext uri="{FF2B5EF4-FFF2-40B4-BE49-F238E27FC236}">
                <a16:creationId xmlns:a16="http://schemas.microsoft.com/office/drawing/2014/main" id="{74EBDC9A-DAD0-DF95-C863-A513F5757B58}"/>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grpSp>
      <p:grpSp>
        <p:nvGrpSpPr>
          <p:cNvPr id="2" name="Group 1">
            <a:extLst>
              <a:ext uri="{FF2B5EF4-FFF2-40B4-BE49-F238E27FC236}">
                <a16:creationId xmlns:a16="http://schemas.microsoft.com/office/drawing/2014/main" id="{1882E718-34C5-4345-6EDE-C2A2274567A3}"/>
              </a:ext>
            </a:extLst>
          </p:cNvPr>
          <p:cNvGrpSpPr/>
          <p:nvPr userDrawn="1"/>
        </p:nvGrpSpPr>
        <p:grpSpPr>
          <a:xfrm>
            <a:off x="485775" y="6164633"/>
            <a:ext cx="4940935" cy="318770"/>
            <a:chOff x="485775" y="6164633"/>
            <a:chExt cx="4940935" cy="318770"/>
          </a:xfrm>
        </p:grpSpPr>
        <p:sp>
          <p:nvSpPr>
            <p:cNvPr id="5" name="Freeform 23">
              <a:extLst>
                <a:ext uri="{FF2B5EF4-FFF2-40B4-BE49-F238E27FC236}">
                  <a16:creationId xmlns:a16="http://schemas.microsoft.com/office/drawing/2014/main" id="{04769FC2-AA96-BF7D-A57D-6136B16425B4}"/>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6" name="Freeform 24">
              <a:extLst>
                <a:ext uri="{FF2B5EF4-FFF2-40B4-BE49-F238E27FC236}">
                  <a16:creationId xmlns:a16="http://schemas.microsoft.com/office/drawing/2014/main" id="{018A045E-469B-37B4-66BD-A077F6237FA6}"/>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257994047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2">
    <p:spTree>
      <p:nvGrpSpPr>
        <p:cNvPr id="1" name=""/>
        <p:cNvGrpSpPr/>
        <p:nvPr/>
      </p:nvGrpSpPr>
      <p:grpSpPr>
        <a:xfrm>
          <a:off x="0" y="0"/>
          <a:ext cx="0" cy="0"/>
          <a:chOff x="0" y="0"/>
          <a:chExt cx="0" cy="0"/>
        </a:xfrm>
      </p:grpSpPr>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11" name="Group 10">
            <a:extLst>
              <a:ext uri="{FF2B5EF4-FFF2-40B4-BE49-F238E27FC236}">
                <a16:creationId xmlns:a16="http://schemas.microsoft.com/office/drawing/2014/main" id="{8092712F-14F6-2950-E68A-ADC32C53EBC0}"/>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6" name="Freeform 5">
              <a:extLst>
                <a:ext uri="{FF2B5EF4-FFF2-40B4-BE49-F238E27FC236}">
                  <a16:creationId xmlns:a16="http://schemas.microsoft.com/office/drawing/2014/main" id="{CC99724B-50FD-5B78-B6B7-D645073026A7}"/>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grpSp>
        <p:nvGrpSpPr>
          <p:cNvPr id="7" name="Group 6">
            <a:extLst>
              <a:ext uri="{FF2B5EF4-FFF2-40B4-BE49-F238E27FC236}">
                <a16:creationId xmlns:a16="http://schemas.microsoft.com/office/drawing/2014/main" id="{CFC0762A-8497-5B79-C5BB-73A29AC66441}"/>
              </a:ext>
            </a:extLst>
          </p:cNvPr>
          <p:cNvGrpSpPr/>
          <p:nvPr userDrawn="1"/>
        </p:nvGrpSpPr>
        <p:grpSpPr bwMode="black">
          <a:xfrm>
            <a:off x="10563224" y="5167683"/>
            <a:ext cx="1219200" cy="1284606"/>
            <a:chOff x="10563224" y="5158158"/>
            <a:chExt cx="1219200" cy="1284606"/>
          </a:xfrm>
        </p:grpSpPr>
        <p:sp>
          <p:nvSpPr>
            <p:cNvPr id="12" name="Freeform 21">
              <a:extLst>
                <a:ext uri="{FF2B5EF4-FFF2-40B4-BE49-F238E27FC236}">
                  <a16:creationId xmlns:a16="http://schemas.microsoft.com/office/drawing/2014/main" id="{799C3E0A-B26B-82EE-7A80-E7BA8605203C}"/>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3" name="Freeform 22">
              <a:extLst>
                <a:ext uri="{FF2B5EF4-FFF2-40B4-BE49-F238E27FC236}">
                  <a16:creationId xmlns:a16="http://schemas.microsoft.com/office/drawing/2014/main" id="{BFA27BC0-4608-6064-63BA-AFD78A17F8B2}"/>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D24F0FAD-7582-E59D-E125-54DD5BA160A3}"/>
              </a:ext>
            </a:extLst>
          </p:cNvPr>
          <p:cNvGrpSpPr/>
          <p:nvPr userDrawn="1"/>
        </p:nvGrpSpPr>
        <p:grpSpPr>
          <a:xfrm>
            <a:off x="485775" y="6164633"/>
            <a:ext cx="4940935" cy="318770"/>
            <a:chOff x="485775" y="6164633"/>
            <a:chExt cx="4940935" cy="318770"/>
          </a:xfrm>
        </p:grpSpPr>
        <p:sp>
          <p:nvSpPr>
            <p:cNvPr id="4" name="Freeform 23">
              <a:extLst>
                <a:ext uri="{FF2B5EF4-FFF2-40B4-BE49-F238E27FC236}">
                  <a16:creationId xmlns:a16="http://schemas.microsoft.com/office/drawing/2014/main" id="{6FA849DF-1D4C-EAF0-08A5-7DDBACD55F3C}"/>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5" name="Freeform 24">
              <a:extLst>
                <a:ext uri="{FF2B5EF4-FFF2-40B4-BE49-F238E27FC236}">
                  <a16:creationId xmlns:a16="http://schemas.microsoft.com/office/drawing/2014/main" id="{AFCBB4D7-2A1F-809A-E4FD-A2FEADA71C98}"/>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415306653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3">
    <p:spTree>
      <p:nvGrpSpPr>
        <p:cNvPr id="1" name=""/>
        <p:cNvGrpSpPr/>
        <p:nvPr/>
      </p:nvGrpSpPr>
      <p:grpSpPr>
        <a:xfrm>
          <a:off x="0" y="0"/>
          <a:ext cx="0" cy="0"/>
          <a:chOff x="0" y="0"/>
          <a:chExt cx="0" cy="0"/>
        </a:xfrm>
      </p:grpSpPr>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8" name="Group 7">
            <a:extLst>
              <a:ext uri="{FF2B5EF4-FFF2-40B4-BE49-F238E27FC236}">
                <a16:creationId xmlns:a16="http://schemas.microsoft.com/office/drawing/2014/main" id="{7E4019ED-5B2C-404F-02EC-797AD0FF10FD}"/>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 name="Freeform 1">
              <a:extLst>
                <a:ext uri="{FF2B5EF4-FFF2-40B4-BE49-F238E27FC236}">
                  <a16:creationId xmlns:a16="http://schemas.microsoft.com/office/drawing/2014/main" id="{63327741-8A1F-B922-5F7C-0313A67883A4}"/>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grpSp>
        <p:nvGrpSpPr>
          <p:cNvPr id="7" name="Group 6">
            <a:extLst>
              <a:ext uri="{FF2B5EF4-FFF2-40B4-BE49-F238E27FC236}">
                <a16:creationId xmlns:a16="http://schemas.microsoft.com/office/drawing/2014/main" id="{72B85FCE-7D00-DCCA-BC35-732ABB795B05}"/>
              </a:ext>
            </a:extLst>
          </p:cNvPr>
          <p:cNvGrpSpPr/>
          <p:nvPr userDrawn="1"/>
        </p:nvGrpSpPr>
        <p:grpSpPr bwMode="black">
          <a:xfrm>
            <a:off x="10563224" y="5167683"/>
            <a:ext cx="1219200" cy="1284606"/>
            <a:chOff x="10563224" y="5158158"/>
            <a:chExt cx="1219200" cy="1284606"/>
          </a:xfrm>
        </p:grpSpPr>
        <p:sp>
          <p:nvSpPr>
            <p:cNvPr id="12" name="Freeform 21">
              <a:extLst>
                <a:ext uri="{FF2B5EF4-FFF2-40B4-BE49-F238E27FC236}">
                  <a16:creationId xmlns:a16="http://schemas.microsoft.com/office/drawing/2014/main" id="{D1155DC7-2B94-9E8B-866B-740F6C42BC2F}"/>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3" name="Freeform 22">
              <a:extLst>
                <a:ext uri="{FF2B5EF4-FFF2-40B4-BE49-F238E27FC236}">
                  <a16:creationId xmlns:a16="http://schemas.microsoft.com/office/drawing/2014/main" id="{7E76DE21-502E-8E60-921D-8AE5A6CE5EA0}"/>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A6D27708-5BDE-7609-B2E7-5BB669F020F7}"/>
              </a:ext>
            </a:extLst>
          </p:cNvPr>
          <p:cNvGrpSpPr/>
          <p:nvPr userDrawn="1"/>
        </p:nvGrpSpPr>
        <p:grpSpPr>
          <a:xfrm>
            <a:off x="485775" y="6164633"/>
            <a:ext cx="4940935" cy="318770"/>
            <a:chOff x="485775" y="6164633"/>
            <a:chExt cx="4940935" cy="318770"/>
          </a:xfrm>
        </p:grpSpPr>
        <p:sp>
          <p:nvSpPr>
            <p:cNvPr id="5" name="Freeform 23">
              <a:extLst>
                <a:ext uri="{FF2B5EF4-FFF2-40B4-BE49-F238E27FC236}">
                  <a16:creationId xmlns:a16="http://schemas.microsoft.com/office/drawing/2014/main" id="{ED53A776-F7E6-4162-5C9C-EBEC582A810E}"/>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6" name="Freeform 24">
              <a:extLst>
                <a:ext uri="{FF2B5EF4-FFF2-40B4-BE49-F238E27FC236}">
                  <a16:creationId xmlns:a16="http://schemas.microsoft.com/office/drawing/2014/main" id="{AD73404A-FC7B-D657-2C28-CB0C86D6B749}"/>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7903467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4">
    <p:spTree>
      <p:nvGrpSpPr>
        <p:cNvPr id="1" name=""/>
        <p:cNvGrpSpPr/>
        <p:nvPr/>
      </p:nvGrpSpPr>
      <p:grpSpPr>
        <a:xfrm>
          <a:off x="0" y="0"/>
          <a:ext cx="0" cy="0"/>
          <a:chOff x="0" y="0"/>
          <a:chExt cx="0" cy="0"/>
        </a:xfrm>
      </p:grpSpPr>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8" name="Group 7">
            <a:extLst>
              <a:ext uri="{FF2B5EF4-FFF2-40B4-BE49-F238E27FC236}">
                <a16:creationId xmlns:a16="http://schemas.microsoft.com/office/drawing/2014/main" id="{CAE5DE78-B7B3-7321-F9AE-079289C97DAA}"/>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00C864"/>
                </a:gs>
                <a:gs pos="100000">
                  <a:srgbClr val="4696FF"/>
                </a:gs>
              </a:gsLst>
              <a:lin ang="18600000" scaled="0"/>
              <a:tileRect/>
            </a:gradFill>
            <a:ln w="8181" cap="flat">
              <a:noFill/>
              <a:prstDash val="solid"/>
              <a:miter/>
            </a:ln>
          </p:spPr>
          <p:txBody>
            <a:bodyPr rtlCol="0" anchor="ctr"/>
            <a:lstStyle/>
            <a:p>
              <a:pPr lvl="0"/>
              <a:endParaRPr lang="en-US" dirty="0"/>
            </a:p>
          </p:txBody>
        </p:sp>
      </p:grpSp>
      <p:grpSp>
        <p:nvGrpSpPr>
          <p:cNvPr id="7" name="Group 6">
            <a:extLst>
              <a:ext uri="{FF2B5EF4-FFF2-40B4-BE49-F238E27FC236}">
                <a16:creationId xmlns:a16="http://schemas.microsoft.com/office/drawing/2014/main" id="{8ABF55A2-059D-B6B9-9AE4-6C1292007A6F}"/>
              </a:ext>
            </a:extLst>
          </p:cNvPr>
          <p:cNvGrpSpPr/>
          <p:nvPr userDrawn="1"/>
        </p:nvGrpSpPr>
        <p:grpSpPr bwMode="black">
          <a:xfrm>
            <a:off x="10563224" y="5167683"/>
            <a:ext cx="1219200" cy="1284606"/>
            <a:chOff x="10563224" y="5158158"/>
            <a:chExt cx="1219200" cy="1284606"/>
          </a:xfrm>
        </p:grpSpPr>
        <p:sp>
          <p:nvSpPr>
            <p:cNvPr id="12" name="Freeform 21">
              <a:extLst>
                <a:ext uri="{FF2B5EF4-FFF2-40B4-BE49-F238E27FC236}">
                  <a16:creationId xmlns:a16="http://schemas.microsoft.com/office/drawing/2014/main" id="{5CD006A2-84E4-525B-D2D6-3AA817F4AD13}"/>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3" name="Freeform 22">
              <a:extLst>
                <a:ext uri="{FF2B5EF4-FFF2-40B4-BE49-F238E27FC236}">
                  <a16:creationId xmlns:a16="http://schemas.microsoft.com/office/drawing/2014/main" id="{2639EFD4-CC46-F7A1-58A2-61FBCAA50F90}"/>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30E3E6A4-E7C7-D8B1-D168-425F837286E8}"/>
              </a:ext>
            </a:extLst>
          </p:cNvPr>
          <p:cNvGrpSpPr/>
          <p:nvPr userDrawn="1"/>
        </p:nvGrpSpPr>
        <p:grpSpPr>
          <a:xfrm>
            <a:off x="485775" y="6164633"/>
            <a:ext cx="4940935" cy="318770"/>
            <a:chOff x="485775" y="6164633"/>
            <a:chExt cx="4940935" cy="318770"/>
          </a:xfrm>
        </p:grpSpPr>
        <p:sp>
          <p:nvSpPr>
            <p:cNvPr id="5" name="Freeform 23">
              <a:extLst>
                <a:ext uri="{FF2B5EF4-FFF2-40B4-BE49-F238E27FC236}">
                  <a16:creationId xmlns:a16="http://schemas.microsoft.com/office/drawing/2014/main" id="{68A48E44-3626-12D9-7447-675C0E15D905}"/>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6" name="Freeform 24">
              <a:extLst>
                <a:ext uri="{FF2B5EF4-FFF2-40B4-BE49-F238E27FC236}">
                  <a16:creationId xmlns:a16="http://schemas.microsoft.com/office/drawing/2014/main" id="{2D5DD4F1-1FCF-E20D-2541-C550DC2B1532}"/>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99283892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5">
    <p:spTree>
      <p:nvGrpSpPr>
        <p:cNvPr id="1" name=""/>
        <p:cNvGrpSpPr/>
        <p:nvPr/>
      </p:nvGrpSpPr>
      <p:grpSpPr>
        <a:xfrm>
          <a:off x="0" y="0"/>
          <a:ext cx="0" cy="0"/>
          <a:chOff x="0" y="0"/>
          <a:chExt cx="0" cy="0"/>
        </a:xfrm>
      </p:grpSpPr>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10" name="Group 9">
            <a:extLst>
              <a:ext uri="{FF2B5EF4-FFF2-40B4-BE49-F238E27FC236}">
                <a16:creationId xmlns:a16="http://schemas.microsoft.com/office/drawing/2014/main" id="{89C7DE68-0AF4-0FBC-E65F-4833641C7EFD}"/>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32FFFF"/>
                </a:gs>
              </a:gsLst>
              <a:lin ang="18720000" scaled="0"/>
              <a:tileRect/>
            </a:gradFill>
            <a:ln w="8181" cap="flat">
              <a:noFill/>
              <a:prstDash val="solid"/>
              <a:miter/>
            </a:ln>
          </p:spPr>
          <p:txBody>
            <a:bodyPr rtlCol="0" anchor="ctr"/>
            <a:lstStyle/>
            <a:p>
              <a:pPr lvl="0"/>
              <a:endParaRPr lang="en-US" dirty="0"/>
            </a:p>
          </p:txBody>
        </p:sp>
      </p:grpSp>
      <p:grpSp>
        <p:nvGrpSpPr>
          <p:cNvPr id="7" name="Group 6">
            <a:extLst>
              <a:ext uri="{FF2B5EF4-FFF2-40B4-BE49-F238E27FC236}">
                <a16:creationId xmlns:a16="http://schemas.microsoft.com/office/drawing/2014/main" id="{E7B2C744-CC9F-2FDB-0078-68606B34068D}"/>
              </a:ext>
            </a:extLst>
          </p:cNvPr>
          <p:cNvGrpSpPr/>
          <p:nvPr userDrawn="1"/>
        </p:nvGrpSpPr>
        <p:grpSpPr bwMode="black">
          <a:xfrm>
            <a:off x="10563224" y="5167683"/>
            <a:ext cx="1219200" cy="1284606"/>
            <a:chOff x="10563224" y="5158158"/>
            <a:chExt cx="1219200" cy="1284606"/>
          </a:xfrm>
        </p:grpSpPr>
        <p:sp>
          <p:nvSpPr>
            <p:cNvPr id="11" name="Freeform 21">
              <a:extLst>
                <a:ext uri="{FF2B5EF4-FFF2-40B4-BE49-F238E27FC236}">
                  <a16:creationId xmlns:a16="http://schemas.microsoft.com/office/drawing/2014/main" id="{DDD06758-15B7-ED24-D60F-98EA36E4B74C}"/>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2" name="Freeform 22">
              <a:extLst>
                <a:ext uri="{FF2B5EF4-FFF2-40B4-BE49-F238E27FC236}">
                  <a16:creationId xmlns:a16="http://schemas.microsoft.com/office/drawing/2014/main" id="{6EAB2540-1DF5-1BE8-4572-1B8D285732C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3E0BD9D2-8DFC-5B4A-B844-B24A38A6307D}"/>
              </a:ext>
            </a:extLst>
          </p:cNvPr>
          <p:cNvGrpSpPr/>
          <p:nvPr userDrawn="1"/>
        </p:nvGrpSpPr>
        <p:grpSpPr>
          <a:xfrm>
            <a:off x="485775" y="6164633"/>
            <a:ext cx="4940935" cy="318770"/>
            <a:chOff x="485775" y="6164633"/>
            <a:chExt cx="4940935" cy="318770"/>
          </a:xfrm>
        </p:grpSpPr>
        <p:sp>
          <p:nvSpPr>
            <p:cNvPr id="4" name="Freeform 23">
              <a:extLst>
                <a:ext uri="{FF2B5EF4-FFF2-40B4-BE49-F238E27FC236}">
                  <a16:creationId xmlns:a16="http://schemas.microsoft.com/office/drawing/2014/main" id="{6E1C76AD-AD2A-6908-C0E9-04C4C1A81DE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5" name="Freeform 24">
              <a:extLst>
                <a:ext uri="{FF2B5EF4-FFF2-40B4-BE49-F238E27FC236}">
                  <a16:creationId xmlns:a16="http://schemas.microsoft.com/office/drawing/2014/main" id="{CAE00036-4F0B-1437-BB6F-8AC8C14ABDC6}"/>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328206802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6">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6E23E26-0A02-44A7-8CCE-6DC4B7738FE6}"/>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alpha val="0"/>
                </a:schemeClr>
              </a:gs>
              <a:gs pos="91000">
                <a:schemeClr val="tx1"/>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bg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6" name="Group 5">
            <a:extLst>
              <a:ext uri="{FF2B5EF4-FFF2-40B4-BE49-F238E27FC236}">
                <a16:creationId xmlns:a16="http://schemas.microsoft.com/office/drawing/2014/main" id="{DA2147BC-BA53-072F-B27C-857DCB3CC434}"/>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32FF"/>
                </a:gs>
                <a:gs pos="100000">
                  <a:srgbClr val="E95023"/>
                </a:gs>
              </a:gsLst>
              <a:lin ang="18720000" scaled="0"/>
              <a:tileRect/>
            </a:gradFill>
            <a:ln w="8181" cap="flat">
              <a:noFill/>
              <a:prstDash val="solid"/>
              <a:miter/>
            </a:ln>
          </p:spPr>
          <p:txBody>
            <a:bodyPr rtlCol="0" anchor="ctr"/>
            <a:lstStyle/>
            <a:p>
              <a:pPr lvl="0"/>
              <a:endParaRPr lang="en-US" dirty="0"/>
            </a:p>
          </p:txBody>
        </p:sp>
      </p:grpSp>
      <p:grpSp>
        <p:nvGrpSpPr>
          <p:cNvPr id="7" name="Group 6">
            <a:extLst>
              <a:ext uri="{FF2B5EF4-FFF2-40B4-BE49-F238E27FC236}">
                <a16:creationId xmlns:a16="http://schemas.microsoft.com/office/drawing/2014/main" id="{6CD5930A-1B2E-B700-7F5B-81D4CB94A568}"/>
              </a:ext>
            </a:extLst>
          </p:cNvPr>
          <p:cNvGrpSpPr/>
          <p:nvPr userDrawn="1"/>
        </p:nvGrpSpPr>
        <p:grpSpPr bwMode="black">
          <a:xfrm>
            <a:off x="10563224" y="5167683"/>
            <a:ext cx="1219200" cy="1284606"/>
            <a:chOff x="10563224" y="5158158"/>
            <a:chExt cx="1219200" cy="1284606"/>
          </a:xfrm>
        </p:grpSpPr>
        <p:sp>
          <p:nvSpPr>
            <p:cNvPr id="11" name="Freeform 21">
              <a:extLst>
                <a:ext uri="{FF2B5EF4-FFF2-40B4-BE49-F238E27FC236}">
                  <a16:creationId xmlns:a16="http://schemas.microsoft.com/office/drawing/2014/main" id="{0326985F-8B96-7276-6C63-944BEDD20347}"/>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2" name="Freeform 22">
              <a:extLst>
                <a:ext uri="{FF2B5EF4-FFF2-40B4-BE49-F238E27FC236}">
                  <a16:creationId xmlns:a16="http://schemas.microsoft.com/office/drawing/2014/main" id="{9929403E-A1FD-CFEF-00C2-8543702E3F0C}"/>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CDBCF8F7-16B2-8025-2163-4CF53707228D}"/>
              </a:ext>
            </a:extLst>
          </p:cNvPr>
          <p:cNvGrpSpPr/>
          <p:nvPr userDrawn="1"/>
        </p:nvGrpSpPr>
        <p:grpSpPr>
          <a:xfrm>
            <a:off x="485775" y="6164633"/>
            <a:ext cx="4940935" cy="318770"/>
            <a:chOff x="485775" y="6164633"/>
            <a:chExt cx="4940935" cy="318770"/>
          </a:xfrm>
        </p:grpSpPr>
        <p:sp>
          <p:nvSpPr>
            <p:cNvPr id="4" name="Freeform 23">
              <a:extLst>
                <a:ext uri="{FF2B5EF4-FFF2-40B4-BE49-F238E27FC236}">
                  <a16:creationId xmlns:a16="http://schemas.microsoft.com/office/drawing/2014/main" id="{6426E6F1-6C8E-DD12-2CA8-4211518D079A}"/>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solidFill>
                  <a:schemeClr val="bg1"/>
                </a:solidFill>
              </a:endParaRPr>
            </a:p>
          </p:txBody>
        </p:sp>
        <p:sp>
          <p:nvSpPr>
            <p:cNvPr id="5" name="Freeform 24">
              <a:extLst>
                <a:ext uri="{FF2B5EF4-FFF2-40B4-BE49-F238E27FC236}">
                  <a16:creationId xmlns:a16="http://schemas.microsoft.com/office/drawing/2014/main" id="{4A734034-5634-67CA-4626-075282D87716}"/>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chemeClr val="bg2"/>
            </a:solidFill>
            <a:ln w="63500" cap="flat">
              <a:noFill/>
              <a:prstDash val="solid"/>
              <a:miter/>
            </a:ln>
          </p:spPr>
          <p:txBody>
            <a:bodyPr rtlCol="0" anchor="ctr"/>
            <a:lstStyle/>
            <a:p>
              <a:endParaRPr lang="en-US" dirty="0">
                <a:solidFill>
                  <a:schemeClr val="bg1"/>
                </a:solidFill>
              </a:endParaRPr>
            </a:p>
          </p:txBody>
        </p:sp>
      </p:grpSp>
    </p:spTree>
    <p:extLst>
      <p:ext uri="{BB962C8B-B14F-4D97-AF65-F5344CB8AC3E}">
        <p14:creationId xmlns:p14="http://schemas.microsoft.com/office/powerpoint/2010/main" val="179053374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1_Title Slide Frame 7">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AFCAD8-0916-AF46-1471-030E4128E25A}"/>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tx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tx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solidFill>
                  <a:schemeClr val="tx1"/>
                </a:solidFill>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6" name="Group 5">
            <a:extLst>
              <a:ext uri="{FF2B5EF4-FFF2-40B4-BE49-F238E27FC236}">
                <a16:creationId xmlns:a16="http://schemas.microsoft.com/office/drawing/2014/main" id="{30B5BDB1-ABE4-6C1A-A636-E9D325F7D597}"/>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C5FD45"/>
                </a:gs>
                <a:gs pos="100000">
                  <a:srgbClr val="80FBFD"/>
                </a:gs>
              </a:gsLst>
              <a:lin ang="18720000" scaled="0"/>
              <a:tileRect/>
            </a:gradFill>
            <a:ln w="8181" cap="flat">
              <a:noFill/>
              <a:prstDash val="solid"/>
              <a:miter/>
            </a:ln>
          </p:spPr>
          <p:txBody>
            <a:bodyPr rtlCol="0" anchor="ctr"/>
            <a:lstStyle/>
            <a:p>
              <a:pPr lvl="0"/>
              <a:endParaRPr lang="en-US" dirty="0"/>
            </a:p>
          </p:txBody>
        </p:sp>
      </p:grpSp>
      <p:grpSp>
        <p:nvGrpSpPr>
          <p:cNvPr id="7" name="Group 6">
            <a:extLst>
              <a:ext uri="{FF2B5EF4-FFF2-40B4-BE49-F238E27FC236}">
                <a16:creationId xmlns:a16="http://schemas.microsoft.com/office/drawing/2014/main" id="{5EC19E8A-3E79-F419-0020-83B238271860}"/>
              </a:ext>
            </a:extLst>
          </p:cNvPr>
          <p:cNvGrpSpPr/>
          <p:nvPr userDrawn="1"/>
        </p:nvGrpSpPr>
        <p:grpSpPr bwMode="black">
          <a:xfrm>
            <a:off x="10563224" y="5167683"/>
            <a:ext cx="1219200" cy="1284606"/>
            <a:chOff x="10563224" y="5158158"/>
            <a:chExt cx="1219200" cy="1284606"/>
          </a:xfrm>
        </p:grpSpPr>
        <p:sp>
          <p:nvSpPr>
            <p:cNvPr id="11" name="Freeform 21">
              <a:extLst>
                <a:ext uri="{FF2B5EF4-FFF2-40B4-BE49-F238E27FC236}">
                  <a16:creationId xmlns:a16="http://schemas.microsoft.com/office/drawing/2014/main" id="{6D0E646D-89FC-5990-832D-A2F1DD419672}"/>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12" name="Freeform 22">
              <a:extLst>
                <a:ext uri="{FF2B5EF4-FFF2-40B4-BE49-F238E27FC236}">
                  <a16:creationId xmlns:a16="http://schemas.microsoft.com/office/drawing/2014/main" id="{329DE1D6-32D5-FDD2-0496-200CCF6FBF54}"/>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chemeClr val="bg2"/>
            </a:solidFill>
            <a:ln w="63500" cap="flat">
              <a:noFill/>
              <a:prstDash val="solid"/>
              <a:miter/>
            </a:ln>
          </p:spPr>
          <p:txBody>
            <a:bodyPr rtlCol="0" anchor="ctr"/>
            <a:lstStyle/>
            <a:p>
              <a:endParaRPr lang="en-US" dirty="0"/>
            </a:p>
          </p:txBody>
        </p:sp>
      </p:grpSp>
      <p:grpSp>
        <p:nvGrpSpPr>
          <p:cNvPr id="8" name="Group 7">
            <a:extLst>
              <a:ext uri="{FF2B5EF4-FFF2-40B4-BE49-F238E27FC236}">
                <a16:creationId xmlns:a16="http://schemas.microsoft.com/office/drawing/2014/main" id="{95CB3D82-01E7-B3B2-2286-6EDFCE934BC7}"/>
              </a:ext>
            </a:extLst>
          </p:cNvPr>
          <p:cNvGrpSpPr/>
          <p:nvPr userDrawn="1"/>
        </p:nvGrpSpPr>
        <p:grpSpPr>
          <a:xfrm>
            <a:off x="485775" y="6164633"/>
            <a:ext cx="4940935" cy="318770"/>
            <a:chOff x="485775" y="6164633"/>
            <a:chExt cx="4940935" cy="318770"/>
          </a:xfrm>
        </p:grpSpPr>
        <p:sp>
          <p:nvSpPr>
            <p:cNvPr id="9" name="Freeform 23">
              <a:extLst>
                <a:ext uri="{FF2B5EF4-FFF2-40B4-BE49-F238E27FC236}">
                  <a16:creationId xmlns:a16="http://schemas.microsoft.com/office/drawing/2014/main" id="{65405733-D6B9-1F0E-557C-B8F7838AADF8}"/>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10" name="Freeform 24">
              <a:extLst>
                <a:ext uri="{FF2B5EF4-FFF2-40B4-BE49-F238E27FC236}">
                  <a16:creationId xmlns:a16="http://schemas.microsoft.com/office/drawing/2014/main" id="{DBB1C319-49C3-9381-4151-FB8BC05B02D0}"/>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27720396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Key Statement">
    <p:spTree>
      <p:nvGrpSpPr>
        <p:cNvPr id="1" name=""/>
        <p:cNvGrpSpPr/>
        <p:nvPr/>
      </p:nvGrpSpPr>
      <p:grpSpPr>
        <a:xfrm>
          <a:off x="0" y="0"/>
          <a:ext cx="0" cy="0"/>
          <a:chOff x="0" y="0"/>
          <a:chExt cx="0" cy="0"/>
        </a:xfrm>
      </p:grpSpPr>
      <p:pic>
        <p:nvPicPr>
          <p:cNvPr id="6" name="Picture 5" descr="A colorful circle on a black background&#10;&#10;Description automatically generated">
            <a:extLst>
              <a:ext uri="{FF2B5EF4-FFF2-40B4-BE49-F238E27FC236}">
                <a16:creationId xmlns:a16="http://schemas.microsoft.com/office/drawing/2014/main" id="{C39DD3F9-9341-288C-0536-DED981D0E40F}"/>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947546"/>
            <a:ext cx="11218863" cy="4304030"/>
          </a:xfrm>
        </p:spPr>
        <p:txBody>
          <a:bodyPr/>
          <a:lstStyle>
            <a:lvl1pPr marL="0" indent="0">
              <a:lnSpc>
                <a:spcPct val="85000"/>
              </a:lnSpc>
              <a:buNone/>
              <a:defRPr sz="8000" b="1">
                <a:solidFill>
                  <a:schemeClr val="tx1"/>
                </a:solidFill>
                <a:latin typeface="EYInterstate" panose="02000503020000020004"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8" name="Group 4">
            <a:extLst>
              <a:ext uri="{FF2B5EF4-FFF2-40B4-BE49-F238E27FC236}">
                <a16:creationId xmlns:a16="http://schemas.microsoft.com/office/drawing/2014/main" id="{B095339B-91D4-E4C7-7334-9310C0384CD5}"/>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8047D8B2-F2FA-B48F-F135-B56FBC9C6ED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7BA03DB2-86C8-698C-21CB-432AF4446B8D}"/>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BA496BD9-BF93-DD5D-7D7A-ADA6FBA2A311}"/>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415850199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Key Statement 2">
    <p:spTree>
      <p:nvGrpSpPr>
        <p:cNvPr id="1" name=""/>
        <p:cNvGrpSpPr/>
        <p:nvPr/>
      </p:nvGrpSpPr>
      <p:grpSpPr>
        <a:xfrm>
          <a:off x="0" y="0"/>
          <a:ext cx="0" cy="0"/>
          <a:chOff x="0" y="0"/>
          <a:chExt cx="0" cy="0"/>
        </a:xfrm>
      </p:grpSpPr>
      <p:pic>
        <p:nvPicPr>
          <p:cNvPr id="8" name="Picture 7" descr="A blurry image of a colorful light&#10;&#10;Description automatically generated">
            <a:extLst>
              <a:ext uri="{FF2B5EF4-FFF2-40B4-BE49-F238E27FC236}">
                <a16:creationId xmlns:a16="http://schemas.microsoft.com/office/drawing/2014/main" id="{BFF9BC5C-A44C-B902-3ACE-C29AC4CE3E4C}"/>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7" name="Text Placeholder 6">
            <a:extLst>
              <a:ext uri="{FF2B5EF4-FFF2-40B4-BE49-F238E27FC236}">
                <a16:creationId xmlns:a16="http://schemas.microsoft.com/office/drawing/2014/main" id="{B1F20FD9-346B-5423-9ECF-F0D4E362CCCE}"/>
              </a:ext>
            </a:extLst>
          </p:cNvPr>
          <p:cNvSpPr>
            <a:spLocks noGrp="1"/>
          </p:cNvSpPr>
          <p:nvPr>
            <p:ph type="body" sz="quarter" idx="13"/>
          </p:nvPr>
        </p:nvSpPr>
        <p:spPr>
          <a:xfrm>
            <a:off x="485774" y="1947546"/>
            <a:ext cx="11218863" cy="4304030"/>
          </a:xfrm>
        </p:spPr>
        <p:txBody>
          <a:bodyPr/>
          <a:lstStyle>
            <a:lvl1pPr marL="0" indent="0">
              <a:lnSpc>
                <a:spcPct val="85000"/>
              </a:lnSpc>
              <a:buNone/>
              <a:defRPr sz="8000" b="1">
                <a:solidFill>
                  <a:schemeClr val="tx1"/>
                </a:solidFill>
                <a:latin typeface="EYInterstate" panose="02000503020000020004"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6" name="Group 4">
            <a:extLst>
              <a:ext uri="{FF2B5EF4-FFF2-40B4-BE49-F238E27FC236}">
                <a16:creationId xmlns:a16="http://schemas.microsoft.com/office/drawing/2014/main" id="{C081A8BA-8DFE-338F-01F5-39599146D693}"/>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DA8D385E-A274-4FD5-FDBD-83B333DE84D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06C3DA5A-DE7C-DBD8-421C-A3EA04C0BADF}"/>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97533BD0-0E68-41D4-8E80-044ADCA7ED8A}"/>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03923741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Slide Frame 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713817A-1A0E-6215-C86F-711F67622AC3}"/>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9167EEE6-F985-2112-F3A8-85F1A04A37BD}"/>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166D7E4E-2A81-A5AB-16CA-DBCEFBD59141}"/>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13867490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Quote and Full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E0F7440-6F42-6C00-68CC-571F9367646C}"/>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7" name="Text Placeholder 9">
            <a:extLst>
              <a:ext uri="{FF2B5EF4-FFF2-40B4-BE49-F238E27FC236}">
                <a16:creationId xmlns:a16="http://schemas.microsoft.com/office/drawing/2014/main" id="{4BA46848-8969-3428-7E66-3827EB17DC5A}"/>
              </a:ext>
            </a:extLst>
          </p:cNvPr>
          <p:cNvSpPr>
            <a:spLocks noGrp="1"/>
          </p:cNvSpPr>
          <p:nvPr>
            <p:ph type="body" sz="quarter" idx="13" hasCustomPrompt="1"/>
          </p:nvPr>
        </p:nvSpPr>
        <p:spPr>
          <a:xfrm>
            <a:off x="864959" y="4982400"/>
            <a:ext cx="3445104" cy="193899"/>
          </a:xfrm>
        </p:spPr>
        <p:txBody>
          <a:bodyPr>
            <a:spAutoFit/>
          </a:bodyPr>
          <a:lstStyle>
            <a:lvl1pPr marL="0" indent="0">
              <a:lnSpc>
                <a:spcPct val="90000"/>
              </a:lnSpc>
              <a:buNone/>
              <a:defRPr sz="1400" b="1" i="0">
                <a:solidFill>
                  <a:schemeClr val="tx2"/>
                </a:solidFill>
                <a:latin typeface="+mn-lt"/>
              </a:defRPr>
            </a:lvl1pPr>
          </a:lstStyle>
          <a:p>
            <a:pPr lvl="0"/>
            <a:r>
              <a:rPr lang="en-GB" dirty="0"/>
              <a:t>Name</a:t>
            </a:r>
            <a:endParaRPr lang="en-US" dirty="0"/>
          </a:p>
        </p:txBody>
      </p:sp>
      <p:sp>
        <p:nvSpPr>
          <p:cNvPr id="8" name="Text Placeholder 9">
            <a:extLst>
              <a:ext uri="{FF2B5EF4-FFF2-40B4-BE49-F238E27FC236}">
                <a16:creationId xmlns:a16="http://schemas.microsoft.com/office/drawing/2014/main" id="{78B5CC24-699C-7858-0807-40619F0D533F}"/>
              </a:ext>
            </a:extLst>
          </p:cNvPr>
          <p:cNvSpPr>
            <a:spLocks noGrp="1"/>
          </p:cNvSpPr>
          <p:nvPr>
            <p:ph type="body" sz="quarter" idx="14" hasCustomPrompt="1"/>
          </p:nvPr>
        </p:nvSpPr>
        <p:spPr>
          <a:xfrm>
            <a:off x="864961" y="5184000"/>
            <a:ext cx="3445104" cy="153888"/>
          </a:xfrm>
        </p:spPr>
        <p:txBody>
          <a:bodyPr wrap="square">
            <a:spAutoFit/>
          </a:bodyPr>
          <a:lstStyle>
            <a:lvl1pPr marL="0" indent="0">
              <a:buNone/>
              <a:defRPr sz="1000" b="0" i="0">
                <a:solidFill>
                  <a:schemeClr val="tx1"/>
                </a:solidFill>
                <a:latin typeface="+mn-lt"/>
              </a:defRPr>
            </a:lvl1pPr>
          </a:lstStyle>
          <a:p>
            <a:pPr lvl="0"/>
            <a:r>
              <a:rPr lang="en-GB" dirty="0"/>
              <a:t>Job title</a:t>
            </a:r>
            <a:endParaRPr lang="en-US" dirty="0"/>
          </a:p>
        </p:txBody>
      </p:sp>
      <p:sp>
        <p:nvSpPr>
          <p:cNvPr id="4" name="Text Placeholder 23">
            <a:extLst>
              <a:ext uri="{FF2B5EF4-FFF2-40B4-BE49-F238E27FC236}">
                <a16:creationId xmlns:a16="http://schemas.microsoft.com/office/drawing/2014/main" id="{E82A0447-0820-5F05-7D32-3BE15F194869}"/>
              </a:ext>
            </a:extLst>
          </p:cNvPr>
          <p:cNvSpPr>
            <a:spLocks noGrp="1"/>
          </p:cNvSpPr>
          <p:nvPr>
            <p:ph type="body" sz="quarter" idx="26" hasCustomPrompt="1"/>
          </p:nvPr>
        </p:nvSpPr>
        <p:spPr>
          <a:xfrm>
            <a:off x="774000" y="358916"/>
            <a:ext cx="2023892" cy="1419083"/>
          </a:xfrm>
        </p:spPr>
        <p:txBody>
          <a:bodyPr anchor="t"/>
          <a:lstStyle>
            <a:lvl1pPr marL="0" indent="0">
              <a:spcBef>
                <a:spcPts val="0"/>
              </a:spcBef>
              <a:spcAft>
                <a:spcPts val="0"/>
              </a:spcAft>
              <a:buNone/>
              <a:defRPr sz="19200" b="0" i="0">
                <a:solidFill>
                  <a:schemeClr val="tx2"/>
                </a:solidFill>
                <a:latin typeface="Georgia Pro" panose="02040502050405020303" pitchFamily="18" charset="0"/>
              </a:defRPr>
            </a:lvl1pPr>
          </a:lstStyle>
          <a:p>
            <a:pPr lvl="0"/>
            <a:r>
              <a:rPr lang="en-GB" dirty="0"/>
              <a:t>“</a:t>
            </a:r>
          </a:p>
        </p:txBody>
      </p:sp>
      <p:sp>
        <p:nvSpPr>
          <p:cNvPr id="5" name="Text Placeholder 23">
            <a:extLst>
              <a:ext uri="{FF2B5EF4-FFF2-40B4-BE49-F238E27FC236}">
                <a16:creationId xmlns:a16="http://schemas.microsoft.com/office/drawing/2014/main" id="{8A771E8A-8B2A-ED69-3AEC-E5AEDB16F0EE}"/>
              </a:ext>
            </a:extLst>
          </p:cNvPr>
          <p:cNvSpPr>
            <a:spLocks noGrp="1"/>
          </p:cNvSpPr>
          <p:nvPr>
            <p:ph type="body" sz="quarter" idx="25" hasCustomPrompt="1"/>
          </p:nvPr>
        </p:nvSpPr>
        <p:spPr>
          <a:xfrm>
            <a:off x="864959" y="1958400"/>
            <a:ext cx="7524979" cy="2721927"/>
          </a:xfrm>
        </p:spPr>
        <p:txBody>
          <a:bodyPr/>
          <a:lstStyle>
            <a:lvl1pPr marL="0" indent="0">
              <a:buNone/>
              <a:defRPr sz="4800" b="0" i="0">
                <a:solidFill>
                  <a:schemeClr val="tx1"/>
                </a:solidFill>
                <a:latin typeface="Georgia Pro" panose="02040502050405020303" pitchFamily="18" charset="0"/>
              </a:defRPr>
            </a:lvl1pPr>
          </a:lstStyle>
          <a:p>
            <a:pPr lvl="0"/>
            <a:r>
              <a:rPr lang="en-GB" dirty="0"/>
              <a:t>Quote goes here.</a:t>
            </a:r>
          </a:p>
        </p:txBody>
      </p:sp>
    </p:spTree>
    <p:extLst>
      <p:ext uri="{BB962C8B-B14F-4D97-AF65-F5344CB8AC3E}">
        <p14:creationId xmlns:p14="http://schemas.microsoft.com/office/powerpoint/2010/main" val="1005848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pic>
        <p:nvPicPr>
          <p:cNvPr id="7" name="Picture 6" descr="A blurry image of a colorful light&#10;&#10;Description automatically generated">
            <a:extLst>
              <a:ext uri="{FF2B5EF4-FFF2-40B4-BE49-F238E27FC236}">
                <a16:creationId xmlns:a16="http://schemas.microsoft.com/office/drawing/2014/main" id="{388CF986-E6D2-86D0-6501-D59429EAD0A3}"/>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6421769D-8286-15A9-4864-544DC8403C5A}"/>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305FFCD4-8E52-46CE-C7D6-2EDCC704855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D6806D31-49DF-996E-22F1-43E4BFCAE0A8}"/>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8949FDAF-56F2-61EB-2D89-165CE08B0417}"/>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55159699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Section Header 2">
    <p:spTree>
      <p:nvGrpSpPr>
        <p:cNvPr id="1" name=""/>
        <p:cNvGrpSpPr/>
        <p:nvPr/>
      </p:nvGrpSpPr>
      <p:grpSpPr>
        <a:xfrm>
          <a:off x="0" y="0"/>
          <a:ext cx="0" cy="0"/>
          <a:chOff x="0" y="0"/>
          <a:chExt cx="0" cy="0"/>
        </a:xfrm>
      </p:grpSpPr>
      <p:pic>
        <p:nvPicPr>
          <p:cNvPr id="13" name="Picture 12" descr="A blurry image of a colorful light&#10;&#10;Description automatically generated">
            <a:extLst>
              <a:ext uri="{FF2B5EF4-FFF2-40B4-BE49-F238E27FC236}">
                <a16:creationId xmlns:a16="http://schemas.microsoft.com/office/drawing/2014/main" id="{ADC82D1B-1943-B3BC-B7E9-DADF1458A765}"/>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F924F185-BDD1-097D-932B-2B38EC063775}"/>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1172B724-97CE-6EF5-7595-58D6421F43DC}"/>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9C5EF902-28DF-E2A0-2D71-E789FDF71D83}"/>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E96C4E5A-6C8E-00DB-B27B-236318493CBE}"/>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38077842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Section Header 3">
    <p:spTree>
      <p:nvGrpSpPr>
        <p:cNvPr id="1" name=""/>
        <p:cNvGrpSpPr/>
        <p:nvPr/>
      </p:nvGrpSpPr>
      <p:grpSpPr>
        <a:xfrm>
          <a:off x="0" y="0"/>
          <a:ext cx="0" cy="0"/>
          <a:chOff x="0" y="0"/>
          <a:chExt cx="0" cy="0"/>
        </a:xfrm>
      </p:grpSpPr>
      <p:pic>
        <p:nvPicPr>
          <p:cNvPr id="3" name="Picture 2" descr="A colorful light in the dark&#10;&#10;Description automatically generated">
            <a:extLst>
              <a:ext uri="{FF2B5EF4-FFF2-40B4-BE49-F238E27FC236}">
                <a16:creationId xmlns:a16="http://schemas.microsoft.com/office/drawing/2014/main" id="{A6C92DE9-1F7F-6A8E-389D-FBCE38254ADC}"/>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4" name="Group 4">
            <a:extLst>
              <a:ext uri="{FF2B5EF4-FFF2-40B4-BE49-F238E27FC236}">
                <a16:creationId xmlns:a16="http://schemas.microsoft.com/office/drawing/2014/main" id="{FE9C69D2-4394-7E10-23CC-D527D1CEA229}"/>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8F99DA3D-1D52-E223-A92E-5450D502AEC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DB6EEF35-20FC-F0C0-261F-E1178BD4182E}"/>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CE6039D3-F6F8-7628-5C22-B5A68993C0E5}"/>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90818746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Section Header 4">
    <p:spTree>
      <p:nvGrpSpPr>
        <p:cNvPr id="1" name=""/>
        <p:cNvGrpSpPr/>
        <p:nvPr/>
      </p:nvGrpSpPr>
      <p:grpSpPr>
        <a:xfrm>
          <a:off x="0" y="0"/>
          <a:ext cx="0" cy="0"/>
          <a:chOff x="0" y="0"/>
          <a:chExt cx="0" cy="0"/>
        </a:xfrm>
      </p:grpSpPr>
      <p:pic>
        <p:nvPicPr>
          <p:cNvPr id="13" name="Picture 12" descr="A blurry image of a rainbow&#10;&#10;Description automatically generated">
            <a:extLst>
              <a:ext uri="{FF2B5EF4-FFF2-40B4-BE49-F238E27FC236}">
                <a16:creationId xmlns:a16="http://schemas.microsoft.com/office/drawing/2014/main" id="{C8E8709F-6A78-59BB-D254-AE4C7F2A57D8}"/>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BFC1DA12-C950-0FE3-4553-35878DA60397}"/>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A291EFB5-EC33-095D-D476-A37C0094DD9E}"/>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88AFD803-2D2F-0803-35DE-917D9BE73ED3}"/>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720EA982-F27C-A17D-6085-61F46609A816}"/>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47712469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Section Header 5">
    <p:spTree>
      <p:nvGrpSpPr>
        <p:cNvPr id="1" name=""/>
        <p:cNvGrpSpPr/>
        <p:nvPr/>
      </p:nvGrpSpPr>
      <p:grpSpPr>
        <a:xfrm>
          <a:off x="0" y="0"/>
          <a:ext cx="0" cy="0"/>
          <a:chOff x="0" y="0"/>
          <a:chExt cx="0" cy="0"/>
        </a:xfrm>
      </p:grpSpPr>
      <p:pic>
        <p:nvPicPr>
          <p:cNvPr id="7" name="Picture 6" descr="A colorful circle on a black background&#10;&#10;Description automatically generated">
            <a:extLst>
              <a:ext uri="{FF2B5EF4-FFF2-40B4-BE49-F238E27FC236}">
                <a16:creationId xmlns:a16="http://schemas.microsoft.com/office/drawing/2014/main" id="{9B1A0959-0F7F-FF84-F8C5-2E76E9D45F4F}"/>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756FA84A-2BE2-423C-1A7B-58594594C88B}"/>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B848D57F-25B1-E67E-88F6-33CBDFB95989}"/>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2A97330D-AF19-E372-9812-42C95BA94CAA}"/>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AF95F335-EDA2-88A0-75DC-6CC6F5936FAF}"/>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20162139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Section Header 6">
    <p:spTree>
      <p:nvGrpSpPr>
        <p:cNvPr id="1" name=""/>
        <p:cNvGrpSpPr/>
        <p:nvPr/>
      </p:nvGrpSpPr>
      <p:grpSpPr>
        <a:xfrm>
          <a:off x="0" y="0"/>
          <a:ext cx="0" cy="0"/>
          <a:chOff x="0" y="0"/>
          <a:chExt cx="0" cy="0"/>
        </a:xfrm>
      </p:grpSpPr>
      <p:pic>
        <p:nvPicPr>
          <p:cNvPr id="5" name="Picture 4" descr="A blurry image of a rainbow&#10;&#10;Description automatically generated">
            <a:extLst>
              <a:ext uri="{FF2B5EF4-FFF2-40B4-BE49-F238E27FC236}">
                <a16:creationId xmlns:a16="http://schemas.microsoft.com/office/drawing/2014/main" id="{36630E4E-7F64-A84B-6022-F16994E95375}"/>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3053616"/>
            <a:ext cx="7394575" cy="2869882"/>
          </a:xfrm>
        </p:spPr>
        <p:txBody>
          <a:bodyPr anchor="t"/>
          <a:lstStyle>
            <a:lvl1pPr>
              <a:defRPr sz="6000">
                <a:solidFill>
                  <a:schemeClr val="tx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2169200"/>
          </a:xfrm>
        </p:spPr>
        <p:txBody>
          <a:bodyPr lIns="0" tIns="0" rIns="0" bIns="0" anchor="b">
            <a:noAutofit/>
          </a:bodyPr>
          <a:lstStyle>
            <a:lvl1pPr marL="0" indent="0">
              <a:lnSpc>
                <a:spcPct val="85000"/>
              </a:lnSpc>
              <a:spcAft>
                <a:spcPts val="0"/>
              </a:spcAft>
              <a:buNone/>
              <a:defRPr kumimoji="0" lang="en-US" sz="16600" b="1" i="0" u="none" strike="noStrike" kern="1200" cap="none" spc="0" normalizeH="0" baseline="0" dirty="0">
                <a:ln>
                  <a:noFill/>
                </a:ln>
                <a:solidFill>
                  <a:srgbClr val="747480">
                    <a:alpha val="50000"/>
                  </a:srgbClr>
                </a:solidFill>
                <a:effectLst/>
                <a:uLnTx/>
                <a:uFillTx/>
                <a:latin typeface="EYInterstate Light" panose="02000506000000020004" pitchFamily="2" charset="0"/>
                <a:ea typeface="+mn-ea"/>
                <a:cs typeface="+mn-cs"/>
              </a:defRPr>
            </a:lvl1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r>
              <a:rPr lang="en-GB" dirty="0"/>
              <a:t>00</a:t>
            </a:r>
            <a:endParaRPr lang="en-US" dirty="0"/>
          </a:p>
        </p:txBody>
      </p:sp>
      <p:grpSp>
        <p:nvGrpSpPr>
          <p:cNvPr id="3" name="Group 4">
            <a:extLst>
              <a:ext uri="{FF2B5EF4-FFF2-40B4-BE49-F238E27FC236}">
                <a16:creationId xmlns:a16="http://schemas.microsoft.com/office/drawing/2014/main" id="{15AC3955-C04A-EBBA-DDE5-D4FA67A13798}"/>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B3647E38-4EA5-E5F5-5C53-EE82BCFD0ACB}"/>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11EA37FB-9702-09DA-4F5D-DE0A69652363}"/>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3A90C050-782A-BF13-B396-75E8A49EFFE4}"/>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9342700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Contents">
    <p:spTree>
      <p:nvGrpSpPr>
        <p:cNvPr id="1" name=""/>
        <p:cNvGrpSpPr/>
        <p:nvPr/>
      </p:nvGrpSpPr>
      <p:grpSpPr>
        <a:xfrm>
          <a:off x="0" y="0"/>
          <a:ext cx="0" cy="0"/>
          <a:chOff x="0" y="0"/>
          <a:chExt cx="0" cy="0"/>
        </a:xfrm>
      </p:grpSpPr>
      <p:pic>
        <p:nvPicPr>
          <p:cNvPr id="11" name="Picture 10" descr="A blurry image of a rainbow&#10;&#10;Description automatically generated">
            <a:extLst>
              <a:ext uri="{FF2B5EF4-FFF2-40B4-BE49-F238E27FC236}">
                <a16:creationId xmlns:a16="http://schemas.microsoft.com/office/drawing/2014/main" id="{0CF60EBF-BB0E-A13F-6F1D-8E03C5FC39A6}"/>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3930FFC6-DEA1-5FCD-0ABD-350186ADBF5D}"/>
              </a:ext>
            </a:extLst>
          </p:cNvPr>
          <p:cNvSpPr>
            <a:spLocks noGrp="1"/>
          </p:cNvSpPr>
          <p:nvPr>
            <p:ph type="title" hasCustomPrompt="1"/>
          </p:nvPr>
        </p:nvSpPr>
        <p:spPr>
          <a:xfrm>
            <a:off x="485523" y="369888"/>
            <a:ext cx="3314701" cy="470898"/>
          </a:xfrm>
        </p:spPr>
        <p:txBody>
          <a:bodyPr/>
          <a:lstStyle>
            <a:lvl1pPr>
              <a:defRPr>
                <a:solidFill>
                  <a:schemeClr val="tx2"/>
                </a:solidFill>
              </a:defRPr>
            </a:lvl1pPr>
          </a:lstStyle>
          <a:p>
            <a:r>
              <a:rPr lang="en-GB" dirty="0"/>
              <a:t>Contents</a:t>
            </a:r>
            <a:endParaRPr lang="en-US" dirty="0"/>
          </a:p>
        </p:txBody>
      </p:sp>
      <p:sp>
        <p:nvSpPr>
          <p:cNvPr id="7" name="Text Placeholder 6">
            <a:extLst>
              <a:ext uri="{FF2B5EF4-FFF2-40B4-BE49-F238E27FC236}">
                <a16:creationId xmlns:a16="http://schemas.microsoft.com/office/drawing/2014/main" id="{7B8AEA00-448F-1217-B10E-ABF6D402B4CB}"/>
              </a:ext>
            </a:extLst>
          </p:cNvPr>
          <p:cNvSpPr>
            <a:spLocks noGrp="1"/>
          </p:cNvSpPr>
          <p:nvPr>
            <p:ph type="body" sz="quarter" idx="15" hasCustomPrompt="1"/>
          </p:nvPr>
        </p:nvSpPr>
        <p:spPr>
          <a:xfrm>
            <a:off x="485775" y="1411287"/>
            <a:ext cx="5099050" cy="4638675"/>
          </a:xfrm>
        </p:spPr>
        <p:txBody>
          <a:bodyPr/>
          <a:lstStyle>
            <a:lvl1pPr>
              <a:defRPr sz="2400">
                <a:solidFill>
                  <a:schemeClr val="tx1"/>
                </a:solidFill>
              </a:defRPr>
            </a:lvl1pPr>
            <a:lvl2pPr>
              <a:defRPr sz="2400">
                <a:solidFill>
                  <a:schemeClr val="tx1"/>
                </a:solidFill>
              </a:defRPr>
            </a:lvl2pPr>
            <a:lvl3pPr>
              <a:defRPr sz="2000">
                <a:solidFill>
                  <a:schemeClr val="tx1"/>
                </a:solidFill>
              </a:defRPr>
            </a:lvl3pPr>
            <a:lvl4pPr>
              <a:defRPr sz="1800">
                <a:solidFill>
                  <a:schemeClr val="tx1"/>
                </a:solidFill>
              </a:defRPr>
            </a:lvl4pPr>
            <a:lvl5pPr>
              <a:defRPr sz="1800">
                <a:solidFill>
                  <a:schemeClr val="tx1"/>
                </a:solidFill>
              </a:defRPr>
            </a:lvl5pPr>
          </a:lstStyle>
          <a:p>
            <a:pPr lvl="0"/>
            <a:r>
              <a:rPr lang="en-GB" dirty="0"/>
              <a:t>Introduction text goes here and delete the bullet if not required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3" name="Group 4">
            <a:extLst>
              <a:ext uri="{FF2B5EF4-FFF2-40B4-BE49-F238E27FC236}">
                <a16:creationId xmlns:a16="http://schemas.microsoft.com/office/drawing/2014/main" id="{90438EF0-1449-85A8-FBE7-6ACEB03F8A8F}"/>
              </a:ext>
            </a:extLst>
          </p:cNvPr>
          <p:cNvGrpSpPr>
            <a:grpSpLocks noChangeAspect="1"/>
          </p:cNvGrpSpPr>
          <p:nvPr userDrawn="1"/>
        </p:nvGrpSpPr>
        <p:grpSpPr bwMode="black">
          <a:xfrm>
            <a:off x="11366417" y="6276977"/>
            <a:ext cx="346158" cy="355219"/>
            <a:chOff x="7110" y="4004"/>
            <a:chExt cx="191" cy="196"/>
          </a:xfrm>
        </p:grpSpPr>
        <p:sp>
          <p:nvSpPr>
            <p:cNvPr id="5" name="Freeform 5">
              <a:extLst>
                <a:ext uri="{FF2B5EF4-FFF2-40B4-BE49-F238E27FC236}">
                  <a16:creationId xmlns:a16="http://schemas.microsoft.com/office/drawing/2014/main" id="{A11353AE-2D42-C6F1-6790-6AC38AEF1624}"/>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sp>
          <p:nvSpPr>
            <p:cNvPr id="6" name="Freeform 6">
              <a:extLst>
                <a:ext uri="{FF2B5EF4-FFF2-40B4-BE49-F238E27FC236}">
                  <a16:creationId xmlns:a16="http://schemas.microsoft.com/office/drawing/2014/main" id="{053A18AE-475B-441E-3104-964AD8366011}"/>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sp>
          <p:nvSpPr>
            <p:cNvPr id="8" name="Freeform 7">
              <a:extLst>
                <a:ext uri="{FF2B5EF4-FFF2-40B4-BE49-F238E27FC236}">
                  <a16:creationId xmlns:a16="http://schemas.microsoft.com/office/drawing/2014/main" id="{95581FA5-36F5-CE9F-B03C-3AE435012569}"/>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grpSp>
      <p:sp>
        <p:nvSpPr>
          <p:cNvPr id="20" name="Text Placeholder 6">
            <a:extLst>
              <a:ext uri="{FF2B5EF4-FFF2-40B4-BE49-F238E27FC236}">
                <a16:creationId xmlns:a16="http://schemas.microsoft.com/office/drawing/2014/main" id="{C8D62577-E867-CFB5-4396-A62B9BC97673}"/>
              </a:ext>
            </a:extLst>
          </p:cNvPr>
          <p:cNvSpPr>
            <a:spLocks noGrp="1"/>
          </p:cNvSpPr>
          <p:nvPr>
            <p:ph type="body" sz="quarter" idx="21" hasCustomPrompt="1"/>
          </p:nvPr>
        </p:nvSpPr>
        <p:spPr>
          <a:xfrm>
            <a:off x="6096000" y="1411287"/>
            <a:ext cx="5610225" cy="4638675"/>
          </a:xfrm>
        </p:spPr>
        <p:txBody>
          <a:bodyPr/>
          <a:lstStyle>
            <a:lvl1pPr marL="457200" indent="-457200">
              <a:buFont typeface="+mj-lt"/>
              <a:buAutoNum type="arabicPeriod"/>
              <a:defRPr sz="1800">
                <a:solidFill>
                  <a:schemeClr val="tx1"/>
                </a:solidFill>
              </a:defRPr>
            </a:lvl1pPr>
            <a:lvl2pPr marL="914400" indent="-457200">
              <a:defRPr sz="1600">
                <a:solidFill>
                  <a:schemeClr val="tx1"/>
                </a:solidFill>
              </a:defRPr>
            </a:lvl2pPr>
            <a:lvl3pPr marL="914400" indent="-457200">
              <a:defRPr sz="1600">
                <a:solidFill>
                  <a:schemeClr val="tx1"/>
                </a:solidFill>
              </a:defRPr>
            </a:lvl3pPr>
            <a:lvl4pPr marL="914400" indent="-457200">
              <a:defRPr sz="1400">
                <a:solidFill>
                  <a:schemeClr val="tx1"/>
                </a:solidFill>
              </a:defRPr>
            </a:lvl4pPr>
            <a:lvl5pPr marL="914400" indent="-457200">
              <a:defRPr sz="1400">
                <a:solidFill>
                  <a:schemeClr val="tx1"/>
                </a:solidFill>
              </a:defRPr>
            </a:lvl5pPr>
          </a:lstStyle>
          <a:p>
            <a:pPr lvl="0"/>
            <a:r>
              <a:rPr lang="en-IN" dirty="0"/>
              <a:t>Section header goes here and to insert page numbers use the tab button on the keyboard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Tree>
    <p:extLst>
      <p:ext uri="{BB962C8B-B14F-4D97-AF65-F5344CB8AC3E}">
        <p14:creationId xmlns:p14="http://schemas.microsoft.com/office/powerpoint/2010/main" val="388429896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_Agenda">
    <p:spTree>
      <p:nvGrpSpPr>
        <p:cNvPr id="1" name=""/>
        <p:cNvGrpSpPr/>
        <p:nvPr/>
      </p:nvGrpSpPr>
      <p:grpSpPr>
        <a:xfrm>
          <a:off x="0" y="0"/>
          <a:ext cx="0" cy="0"/>
          <a:chOff x="0" y="0"/>
          <a:chExt cx="0" cy="0"/>
        </a:xfrm>
      </p:grpSpPr>
      <p:pic>
        <p:nvPicPr>
          <p:cNvPr id="8" name="Picture 7" descr="A bright light in the dark&#10;&#10;Description automatically generated">
            <a:extLst>
              <a:ext uri="{FF2B5EF4-FFF2-40B4-BE49-F238E27FC236}">
                <a16:creationId xmlns:a16="http://schemas.microsoft.com/office/drawing/2014/main" id="{C6893964-B096-BBF5-42BC-1EAE055022BA}"/>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17" name="Text Placeholder 9">
            <a:extLst>
              <a:ext uri="{FF2B5EF4-FFF2-40B4-BE49-F238E27FC236}">
                <a16:creationId xmlns:a16="http://schemas.microsoft.com/office/drawing/2014/main" id="{B9199D71-1BDD-2925-CD92-9B0B3F8439E9}"/>
              </a:ext>
            </a:extLst>
          </p:cNvPr>
          <p:cNvSpPr>
            <a:spLocks noGrp="1"/>
          </p:cNvSpPr>
          <p:nvPr>
            <p:ph type="body" sz="quarter" idx="28" hasCustomPrompt="1"/>
          </p:nvPr>
        </p:nvSpPr>
        <p:spPr>
          <a:xfrm>
            <a:off x="2756957" y="1411287"/>
            <a:ext cx="1873220" cy="2031325"/>
          </a:xfrm>
        </p:spPr>
        <p:txBody>
          <a:bodyPr wrap="square">
            <a:spAutoFit/>
          </a:bodyPr>
          <a:lstStyle>
            <a:lvl1pPr marL="0" indent="0">
              <a:buNone/>
              <a:defRPr sz="13200">
                <a:solidFill>
                  <a:schemeClr val="tx1"/>
                </a:solidFill>
              </a:defRPr>
            </a:lvl1pPr>
          </a:lstStyle>
          <a:p>
            <a:pPr lvl="0"/>
            <a:r>
              <a:rPr lang="en-GB" dirty="0"/>
              <a:t>0</a:t>
            </a:r>
            <a:endParaRPr lang="en-US" dirty="0"/>
          </a:p>
        </p:txBody>
      </p:sp>
      <p:sp>
        <p:nvSpPr>
          <p:cNvPr id="19" name="Text Placeholder 6">
            <a:extLst>
              <a:ext uri="{FF2B5EF4-FFF2-40B4-BE49-F238E27FC236}">
                <a16:creationId xmlns:a16="http://schemas.microsoft.com/office/drawing/2014/main" id="{F8391354-FDE4-DE4D-8084-A61467B9F410}"/>
              </a:ext>
            </a:extLst>
          </p:cNvPr>
          <p:cNvSpPr>
            <a:spLocks noGrp="1"/>
          </p:cNvSpPr>
          <p:nvPr>
            <p:ph type="body" sz="quarter" idx="29" hasCustomPrompt="1"/>
          </p:nvPr>
        </p:nvSpPr>
        <p:spPr>
          <a:xfrm flipH="1">
            <a:off x="2845421" y="3642518"/>
            <a:ext cx="1784756" cy="2407444"/>
          </a:xfrm>
        </p:spPr>
        <p:txBody>
          <a:bodyPr/>
          <a:lstStyle>
            <a:lvl1pPr>
              <a:defRPr>
                <a:solidFill>
                  <a:schemeClr val="tx1"/>
                </a:solidFill>
              </a:defRPr>
            </a:lvl1pPr>
          </a:lstStyle>
          <a:p>
            <a:pPr lvl="0"/>
            <a:r>
              <a:rPr lang="en-GB" dirty="0"/>
              <a:t>Agenda text goes here and delete the bullet if not required</a:t>
            </a:r>
            <a:endParaRPr lang="en-US" dirty="0"/>
          </a:p>
        </p:txBody>
      </p:sp>
      <p:sp>
        <p:nvSpPr>
          <p:cNvPr id="20" name="Text Placeholder 9">
            <a:extLst>
              <a:ext uri="{FF2B5EF4-FFF2-40B4-BE49-F238E27FC236}">
                <a16:creationId xmlns:a16="http://schemas.microsoft.com/office/drawing/2014/main" id="{F575A1BC-5BD6-1793-C917-0720FC3DE980}"/>
              </a:ext>
            </a:extLst>
          </p:cNvPr>
          <p:cNvSpPr>
            <a:spLocks noGrp="1"/>
          </p:cNvSpPr>
          <p:nvPr>
            <p:ph type="body" sz="quarter" idx="30" hasCustomPrompt="1"/>
          </p:nvPr>
        </p:nvSpPr>
        <p:spPr>
          <a:xfrm>
            <a:off x="5116855" y="1411287"/>
            <a:ext cx="1873220" cy="2031325"/>
          </a:xfrm>
        </p:spPr>
        <p:txBody>
          <a:bodyPr wrap="square">
            <a:spAutoFit/>
          </a:bodyPr>
          <a:lstStyle>
            <a:lvl1pPr marL="0" indent="0">
              <a:buNone/>
              <a:defRPr sz="13200">
                <a:solidFill>
                  <a:schemeClr val="tx1"/>
                </a:solidFill>
              </a:defRPr>
            </a:lvl1pPr>
          </a:lstStyle>
          <a:p>
            <a:pPr lvl="0"/>
            <a:r>
              <a:rPr lang="en-GB" dirty="0"/>
              <a:t>0</a:t>
            </a:r>
            <a:endParaRPr lang="en-US" dirty="0"/>
          </a:p>
        </p:txBody>
      </p:sp>
      <p:sp>
        <p:nvSpPr>
          <p:cNvPr id="22" name="Text Placeholder 6">
            <a:extLst>
              <a:ext uri="{FF2B5EF4-FFF2-40B4-BE49-F238E27FC236}">
                <a16:creationId xmlns:a16="http://schemas.microsoft.com/office/drawing/2014/main" id="{F9CBCE1B-3F39-C7B5-CCE2-AE84242E7749}"/>
              </a:ext>
            </a:extLst>
          </p:cNvPr>
          <p:cNvSpPr>
            <a:spLocks noGrp="1"/>
          </p:cNvSpPr>
          <p:nvPr>
            <p:ph type="body" sz="quarter" idx="31" hasCustomPrompt="1"/>
          </p:nvPr>
        </p:nvSpPr>
        <p:spPr>
          <a:xfrm flipH="1">
            <a:off x="5205319" y="3642518"/>
            <a:ext cx="1784756" cy="2407444"/>
          </a:xfrm>
        </p:spPr>
        <p:txBody>
          <a:bodyPr/>
          <a:lstStyle>
            <a:lvl1pPr>
              <a:defRPr>
                <a:solidFill>
                  <a:schemeClr val="tx1"/>
                </a:solidFill>
              </a:defRPr>
            </a:lvl1pPr>
          </a:lstStyle>
          <a:p>
            <a:pPr lvl="0"/>
            <a:r>
              <a:rPr lang="en-GB" dirty="0"/>
              <a:t>Agenda text goes here and delete the bullet if not required</a:t>
            </a:r>
            <a:endParaRPr lang="en-US" dirty="0"/>
          </a:p>
        </p:txBody>
      </p:sp>
      <p:sp>
        <p:nvSpPr>
          <p:cNvPr id="25" name="Text Placeholder 6">
            <a:extLst>
              <a:ext uri="{FF2B5EF4-FFF2-40B4-BE49-F238E27FC236}">
                <a16:creationId xmlns:a16="http://schemas.microsoft.com/office/drawing/2014/main" id="{814015C2-B8E4-B890-4CD0-F6A3A2052CAC}"/>
              </a:ext>
            </a:extLst>
          </p:cNvPr>
          <p:cNvSpPr>
            <a:spLocks noGrp="1"/>
          </p:cNvSpPr>
          <p:nvPr>
            <p:ph type="body" sz="quarter" idx="33" hasCustomPrompt="1"/>
          </p:nvPr>
        </p:nvSpPr>
        <p:spPr>
          <a:xfrm>
            <a:off x="7565217" y="3642518"/>
            <a:ext cx="1784756" cy="2407444"/>
          </a:xfrm>
        </p:spPr>
        <p:txBody>
          <a:bodyPr/>
          <a:lstStyle>
            <a:lvl1pPr>
              <a:defRPr>
                <a:solidFill>
                  <a:schemeClr val="tx1"/>
                </a:solidFill>
              </a:defRPr>
            </a:lvl1pPr>
          </a:lstStyle>
          <a:p>
            <a:pPr lvl="0"/>
            <a:r>
              <a:rPr lang="en-GB" dirty="0"/>
              <a:t>Agenda text goes here and delete the bullet if not required</a:t>
            </a:r>
            <a:endParaRPr lang="en-US" dirty="0"/>
          </a:p>
        </p:txBody>
      </p:sp>
      <p:sp>
        <p:nvSpPr>
          <p:cNvPr id="30" name="Text Placeholder 9">
            <a:extLst>
              <a:ext uri="{FF2B5EF4-FFF2-40B4-BE49-F238E27FC236}">
                <a16:creationId xmlns:a16="http://schemas.microsoft.com/office/drawing/2014/main" id="{37959C9A-F406-FB92-6FFF-08F42234CF91}"/>
              </a:ext>
            </a:extLst>
          </p:cNvPr>
          <p:cNvSpPr>
            <a:spLocks noGrp="1"/>
          </p:cNvSpPr>
          <p:nvPr>
            <p:ph type="body" sz="quarter" idx="34" hasCustomPrompt="1"/>
          </p:nvPr>
        </p:nvSpPr>
        <p:spPr>
          <a:xfrm>
            <a:off x="9836650" y="1411287"/>
            <a:ext cx="1873220" cy="2031325"/>
          </a:xfrm>
        </p:spPr>
        <p:txBody>
          <a:bodyPr wrap="square">
            <a:spAutoFit/>
          </a:bodyPr>
          <a:lstStyle>
            <a:lvl1pPr marL="0" indent="0">
              <a:buNone/>
              <a:defRPr sz="13200">
                <a:solidFill>
                  <a:schemeClr val="tx1"/>
                </a:solidFill>
              </a:defRPr>
            </a:lvl1pPr>
          </a:lstStyle>
          <a:p>
            <a:pPr lvl="0"/>
            <a:r>
              <a:rPr lang="en-GB" dirty="0"/>
              <a:t>0</a:t>
            </a:r>
            <a:endParaRPr lang="en-US" dirty="0"/>
          </a:p>
        </p:txBody>
      </p:sp>
      <p:sp>
        <p:nvSpPr>
          <p:cNvPr id="34" name="Text Placeholder 6">
            <a:extLst>
              <a:ext uri="{FF2B5EF4-FFF2-40B4-BE49-F238E27FC236}">
                <a16:creationId xmlns:a16="http://schemas.microsoft.com/office/drawing/2014/main" id="{BC6A6256-32C1-F83C-4A32-D674785CF1DF}"/>
              </a:ext>
            </a:extLst>
          </p:cNvPr>
          <p:cNvSpPr>
            <a:spLocks noGrp="1"/>
          </p:cNvSpPr>
          <p:nvPr>
            <p:ph type="body" sz="quarter" idx="35" hasCustomPrompt="1"/>
          </p:nvPr>
        </p:nvSpPr>
        <p:spPr>
          <a:xfrm>
            <a:off x="9925114" y="3642518"/>
            <a:ext cx="1784756" cy="2407444"/>
          </a:xfrm>
        </p:spPr>
        <p:txBody>
          <a:bodyPr/>
          <a:lstStyle>
            <a:lvl1pPr>
              <a:defRPr>
                <a:solidFill>
                  <a:schemeClr val="tx1"/>
                </a:solidFill>
              </a:defRPr>
            </a:lvl1pPr>
          </a:lstStyle>
          <a:p>
            <a:pPr lvl="0"/>
            <a:r>
              <a:rPr lang="en-GB" dirty="0"/>
              <a:t>Agenda text goes here and delete the bullet if not required</a:t>
            </a:r>
            <a:endParaRPr lang="en-US" dirty="0"/>
          </a:p>
        </p:txBody>
      </p:sp>
      <p:sp>
        <p:nvSpPr>
          <p:cNvPr id="2" name="Title 1">
            <a:extLst>
              <a:ext uri="{FF2B5EF4-FFF2-40B4-BE49-F238E27FC236}">
                <a16:creationId xmlns:a16="http://schemas.microsoft.com/office/drawing/2014/main" id="{E49EC5F5-14E0-4B05-29E6-E9A059AA1002}"/>
              </a:ext>
            </a:extLst>
          </p:cNvPr>
          <p:cNvSpPr>
            <a:spLocks noGrp="1"/>
          </p:cNvSpPr>
          <p:nvPr>
            <p:ph type="title" hasCustomPrompt="1"/>
          </p:nvPr>
        </p:nvSpPr>
        <p:spPr>
          <a:xfrm>
            <a:off x="485523" y="369888"/>
            <a:ext cx="11224347" cy="470898"/>
          </a:xfrm>
        </p:spPr>
        <p:txBody>
          <a:bodyPr/>
          <a:lstStyle>
            <a:lvl1pPr>
              <a:defRPr>
                <a:solidFill>
                  <a:schemeClr val="tx2"/>
                </a:solidFill>
              </a:defRPr>
            </a:lvl1pPr>
          </a:lstStyle>
          <a:p>
            <a:r>
              <a:rPr lang="en-GB" dirty="0"/>
              <a:t>Agenda</a:t>
            </a:r>
            <a:endParaRPr lang="en-US" dirty="0"/>
          </a:p>
        </p:txBody>
      </p:sp>
      <p:sp>
        <p:nvSpPr>
          <p:cNvPr id="10" name="Text Placeholder 9">
            <a:extLst>
              <a:ext uri="{FF2B5EF4-FFF2-40B4-BE49-F238E27FC236}">
                <a16:creationId xmlns:a16="http://schemas.microsoft.com/office/drawing/2014/main" id="{920A2165-CDB3-28AA-F42A-E5E3D72C1440}"/>
              </a:ext>
            </a:extLst>
          </p:cNvPr>
          <p:cNvSpPr>
            <a:spLocks noGrp="1"/>
          </p:cNvSpPr>
          <p:nvPr>
            <p:ph type="body" sz="quarter" idx="13" hasCustomPrompt="1"/>
          </p:nvPr>
        </p:nvSpPr>
        <p:spPr>
          <a:xfrm>
            <a:off x="397311" y="1411287"/>
            <a:ext cx="1873220" cy="2031325"/>
          </a:xfrm>
        </p:spPr>
        <p:txBody>
          <a:bodyPr wrap="square">
            <a:spAutoFit/>
          </a:bodyPr>
          <a:lstStyle>
            <a:lvl1pPr marL="0" indent="0">
              <a:buNone/>
              <a:defRPr sz="13200">
                <a:solidFill>
                  <a:schemeClr val="tx1"/>
                </a:solidFill>
              </a:defRPr>
            </a:lvl1pPr>
          </a:lstStyle>
          <a:p>
            <a:pPr lvl="0"/>
            <a:r>
              <a:rPr lang="en-GB" dirty="0"/>
              <a:t>0</a:t>
            </a:r>
            <a:endParaRPr lang="en-US" dirty="0"/>
          </a:p>
        </p:txBody>
      </p:sp>
      <p:sp>
        <p:nvSpPr>
          <p:cNvPr id="3" name="Text Placeholder 6">
            <a:extLst>
              <a:ext uri="{FF2B5EF4-FFF2-40B4-BE49-F238E27FC236}">
                <a16:creationId xmlns:a16="http://schemas.microsoft.com/office/drawing/2014/main" id="{F78D4931-12A7-7D80-F380-EDF6BE10CA42}"/>
              </a:ext>
            </a:extLst>
          </p:cNvPr>
          <p:cNvSpPr>
            <a:spLocks noGrp="1"/>
          </p:cNvSpPr>
          <p:nvPr>
            <p:ph type="body" sz="quarter" idx="27" hasCustomPrompt="1"/>
          </p:nvPr>
        </p:nvSpPr>
        <p:spPr>
          <a:xfrm>
            <a:off x="485523" y="3642518"/>
            <a:ext cx="1784756" cy="2407444"/>
          </a:xfrm>
        </p:spPr>
        <p:txBody>
          <a:bodyPr/>
          <a:lstStyle>
            <a:lvl1pPr>
              <a:defRPr>
                <a:solidFill>
                  <a:schemeClr val="tx1"/>
                </a:solidFill>
              </a:defRPr>
            </a:lvl1pPr>
          </a:lstStyle>
          <a:p>
            <a:pPr lvl="0"/>
            <a:r>
              <a:rPr lang="en-GB" dirty="0"/>
              <a:t>Agenda text goes here and delete the bullet if not required</a:t>
            </a:r>
            <a:endParaRPr lang="en-US" dirty="0"/>
          </a:p>
        </p:txBody>
      </p:sp>
      <p:sp>
        <p:nvSpPr>
          <p:cNvPr id="23" name="Text Placeholder 9">
            <a:extLst>
              <a:ext uri="{FF2B5EF4-FFF2-40B4-BE49-F238E27FC236}">
                <a16:creationId xmlns:a16="http://schemas.microsoft.com/office/drawing/2014/main" id="{38D52684-7A0E-2BDF-C56C-F721FED04E3A}"/>
              </a:ext>
            </a:extLst>
          </p:cNvPr>
          <p:cNvSpPr>
            <a:spLocks noGrp="1"/>
          </p:cNvSpPr>
          <p:nvPr>
            <p:ph type="body" sz="quarter" idx="32" hasCustomPrompt="1"/>
          </p:nvPr>
        </p:nvSpPr>
        <p:spPr>
          <a:xfrm>
            <a:off x="7476754" y="1411287"/>
            <a:ext cx="1873220" cy="2031325"/>
          </a:xfrm>
        </p:spPr>
        <p:txBody>
          <a:bodyPr wrap="square">
            <a:spAutoFit/>
          </a:bodyPr>
          <a:lstStyle>
            <a:lvl1pPr marL="0" indent="0">
              <a:buNone/>
              <a:defRPr sz="13200">
                <a:solidFill>
                  <a:schemeClr val="tx1"/>
                </a:solidFill>
              </a:defRPr>
            </a:lvl1pPr>
          </a:lstStyle>
          <a:p>
            <a:pPr lvl="0"/>
            <a:r>
              <a:rPr lang="en-GB" dirty="0"/>
              <a:t>0</a:t>
            </a:r>
            <a:endParaRPr lang="en-US" dirty="0"/>
          </a:p>
        </p:txBody>
      </p:sp>
      <p:sp>
        <p:nvSpPr>
          <p:cNvPr id="36" name="SmartArt Placeholder 35">
            <a:extLst>
              <a:ext uri="{FF2B5EF4-FFF2-40B4-BE49-F238E27FC236}">
                <a16:creationId xmlns:a16="http://schemas.microsoft.com/office/drawing/2014/main" id="{6D23DAA3-59C7-A352-8728-D157F22D25EF}"/>
              </a:ext>
            </a:extLst>
          </p:cNvPr>
          <p:cNvSpPr>
            <a:spLocks noGrp="1"/>
          </p:cNvSpPr>
          <p:nvPr>
            <p:ph type="dgm" sz="quarter" idx="36" hasCustomPrompt="1"/>
          </p:nvPr>
        </p:nvSpPr>
        <p:spPr>
          <a:xfrm>
            <a:off x="2556050" y="2020781"/>
            <a:ext cx="3600" cy="4030662"/>
          </a:xfrm>
          <a:solidFill>
            <a:schemeClr val="tx1"/>
          </a:solidFill>
        </p:spPr>
        <p:txBody>
          <a:bodyPr/>
          <a:lstStyle>
            <a:lvl1pPr marL="0" indent="0">
              <a:buNone/>
              <a:defRPr>
                <a:solidFill>
                  <a:schemeClr val="tx1"/>
                </a:solidFill>
              </a:defRPr>
            </a:lvl1pPr>
          </a:lstStyle>
          <a:p>
            <a:r>
              <a:rPr lang="en-US" dirty="0"/>
              <a:t> </a:t>
            </a:r>
          </a:p>
        </p:txBody>
      </p:sp>
      <p:sp>
        <p:nvSpPr>
          <p:cNvPr id="37" name="SmartArt Placeholder 35">
            <a:extLst>
              <a:ext uri="{FF2B5EF4-FFF2-40B4-BE49-F238E27FC236}">
                <a16:creationId xmlns:a16="http://schemas.microsoft.com/office/drawing/2014/main" id="{D33DFC67-321E-4CFE-436A-CF6FA96BA7E4}"/>
              </a:ext>
            </a:extLst>
          </p:cNvPr>
          <p:cNvSpPr>
            <a:spLocks noGrp="1"/>
          </p:cNvSpPr>
          <p:nvPr>
            <p:ph type="dgm" sz="quarter" idx="37" hasCustomPrompt="1"/>
          </p:nvPr>
        </p:nvSpPr>
        <p:spPr>
          <a:xfrm flipH="1">
            <a:off x="4915948" y="2020781"/>
            <a:ext cx="3600" cy="4030662"/>
          </a:xfrm>
          <a:solidFill>
            <a:schemeClr val="tx1"/>
          </a:solidFill>
        </p:spPr>
        <p:txBody>
          <a:bodyPr/>
          <a:lstStyle>
            <a:lvl1pPr marL="0" indent="0">
              <a:buNone/>
              <a:defRPr>
                <a:solidFill>
                  <a:schemeClr val="tx1"/>
                </a:solidFill>
              </a:defRPr>
            </a:lvl1pPr>
          </a:lstStyle>
          <a:p>
            <a:r>
              <a:rPr lang="en-US" dirty="0"/>
              <a:t> </a:t>
            </a:r>
          </a:p>
        </p:txBody>
      </p:sp>
      <p:sp>
        <p:nvSpPr>
          <p:cNvPr id="38" name="SmartArt Placeholder 35">
            <a:extLst>
              <a:ext uri="{FF2B5EF4-FFF2-40B4-BE49-F238E27FC236}">
                <a16:creationId xmlns:a16="http://schemas.microsoft.com/office/drawing/2014/main" id="{A43CB924-4778-AEB3-1D6C-5B802CD043B0}"/>
              </a:ext>
            </a:extLst>
          </p:cNvPr>
          <p:cNvSpPr>
            <a:spLocks noGrp="1"/>
          </p:cNvSpPr>
          <p:nvPr>
            <p:ph type="dgm" sz="quarter" idx="38" hasCustomPrompt="1"/>
          </p:nvPr>
        </p:nvSpPr>
        <p:spPr>
          <a:xfrm>
            <a:off x="7275846" y="2020781"/>
            <a:ext cx="3600" cy="4030662"/>
          </a:xfrm>
          <a:solidFill>
            <a:schemeClr val="tx1"/>
          </a:solidFill>
        </p:spPr>
        <p:txBody>
          <a:bodyPr/>
          <a:lstStyle>
            <a:lvl1pPr marL="0" indent="0">
              <a:buNone/>
              <a:defRPr>
                <a:solidFill>
                  <a:schemeClr val="tx1"/>
                </a:solidFill>
              </a:defRPr>
            </a:lvl1pPr>
          </a:lstStyle>
          <a:p>
            <a:r>
              <a:rPr lang="en-US" dirty="0"/>
              <a:t> </a:t>
            </a:r>
          </a:p>
        </p:txBody>
      </p:sp>
      <p:sp>
        <p:nvSpPr>
          <p:cNvPr id="39" name="SmartArt Placeholder 35">
            <a:extLst>
              <a:ext uri="{FF2B5EF4-FFF2-40B4-BE49-F238E27FC236}">
                <a16:creationId xmlns:a16="http://schemas.microsoft.com/office/drawing/2014/main" id="{225723D6-9330-76F1-3F3B-6A582AC1C154}"/>
              </a:ext>
            </a:extLst>
          </p:cNvPr>
          <p:cNvSpPr>
            <a:spLocks noGrp="1"/>
          </p:cNvSpPr>
          <p:nvPr>
            <p:ph type="dgm" sz="quarter" idx="39" hasCustomPrompt="1"/>
          </p:nvPr>
        </p:nvSpPr>
        <p:spPr>
          <a:xfrm>
            <a:off x="9635744" y="2020781"/>
            <a:ext cx="3600" cy="4030662"/>
          </a:xfrm>
          <a:solidFill>
            <a:schemeClr val="tx1"/>
          </a:solidFill>
        </p:spPr>
        <p:txBody>
          <a:bodyPr/>
          <a:lstStyle>
            <a:lvl1pPr marL="0" indent="0">
              <a:buNone/>
              <a:defRPr>
                <a:solidFill>
                  <a:schemeClr val="tx1"/>
                </a:solidFill>
              </a:defRPr>
            </a:lvl1pPr>
          </a:lstStyle>
          <a:p>
            <a:r>
              <a:rPr lang="en-US" dirty="0"/>
              <a:t> </a:t>
            </a:r>
          </a:p>
        </p:txBody>
      </p:sp>
      <p:grpSp>
        <p:nvGrpSpPr>
          <p:cNvPr id="9" name="Group 4">
            <a:extLst>
              <a:ext uri="{FF2B5EF4-FFF2-40B4-BE49-F238E27FC236}">
                <a16:creationId xmlns:a16="http://schemas.microsoft.com/office/drawing/2014/main" id="{CC536BE4-840C-4382-E141-B362809D24DC}"/>
              </a:ext>
            </a:extLst>
          </p:cNvPr>
          <p:cNvGrpSpPr>
            <a:grpSpLocks noChangeAspect="1"/>
          </p:cNvGrpSpPr>
          <p:nvPr userDrawn="1"/>
        </p:nvGrpSpPr>
        <p:grpSpPr bwMode="black">
          <a:xfrm>
            <a:off x="11366417" y="6276977"/>
            <a:ext cx="346158" cy="355219"/>
            <a:chOff x="7110" y="4004"/>
            <a:chExt cx="191" cy="196"/>
          </a:xfrm>
        </p:grpSpPr>
        <p:sp>
          <p:nvSpPr>
            <p:cNvPr id="11" name="Freeform 5">
              <a:extLst>
                <a:ext uri="{FF2B5EF4-FFF2-40B4-BE49-F238E27FC236}">
                  <a16:creationId xmlns:a16="http://schemas.microsoft.com/office/drawing/2014/main" id="{4F51AEE6-C5C3-389E-C5C5-41380E0C0FD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sp>
          <p:nvSpPr>
            <p:cNvPr id="12" name="Freeform 6">
              <a:extLst>
                <a:ext uri="{FF2B5EF4-FFF2-40B4-BE49-F238E27FC236}">
                  <a16:creationId xmlns:a16="http://schemas.microsoft.com/office/drawing/2014/main" id="{5FD7ABD8-A418-ECB2-BE86-45EC93F5912F}"/>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sp>
          <p:nvSpPr>
            <p:cNvPr id="13" name="Freeform 7">
              <a:extLst>
                <a:ext uri="{FF2B5EF4-FFF2-40B4-BE49-F238E27FC236}">
                  <a16:creationId xmlns:a16="http://schemas.microsoft.com/office/drawing/2014/main" id="{1B3BCBF5-E43A-E136-4A94-3A5702DA76DB}"/>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1A1A24"/>
                </a:solidFill>
                <a:effectLst/>
                <a:uLnTx/>
                <a:uFillTx/>
              </a:endParaRPr>
            </a:p>
          </p:txBody>
        </p:sp>
      </p:grpSp>
    </p:spTree>
    <p:extLst>
      <p:ext uri="{BB962C8B-B14F-4D97-AF65-F5344CB8AC3E}">
        <p14:creationId xmlns:p14="http://schemas.microsoft.com/office/powerpoint/2010/main" val="66982410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cxnSp>
        <p:nvCxnSpPr>
          <p:cNvPr id="5" name="Straight Connector 4">
            <a:extLst>
              <a:ext uri="{FF2B5EF4-FFF2-40B4-BE49-F238E27FC236}">
                <a16:creationId xmlns:a16="http://schemas.microsoft.com/office/drawing/2014/main" id="{75447185-5D67-E92B-7142-5C5156B9FED1}"/>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3826" y="380048"/>
            <a:ext cx="11224800" cy="470898"/>
          </a:xfrm>
        </p:spPr>
        <p:txBody>
          <a:bodyPr/>
          <a:lstStyle/>
          <a:p>
            <a:r>
              <a:rPr lang="en-US" dirty="0"/>
              <a:t>Click to edit Master title style</a:t>
            </a:r>
          </a:p>
        </p:txBody>
      </p:sp>
      <p:sp>
        <p:nvSpPr>
          <p:cNvPr id="14" name="Content Placeholder">
            <a:extLst>
              <a:ext uri="{FF2B5EF4-FFF2-40B4-BE49-F238E27FC236}">
                <a16:creationId xmlns:a16="http://schemas.microsoft.com/office/drawing/2014/main" id="{A5EED3AD-188C-E954-617B-9CB9E1BA8A14}"/>
              </a:ext>
            </a:extLst>
          </p:cNvPr>
          <p:cNvSpPr>
            <a:spLocks noGrp="1"/>
          </p:cNvSpPr>
          <p:nvPr>
            <p:ph sz="quarter" idx="16"/>
          </p:nvPr>
        </p:nvSpPr>
        <p:spPr>
          <a:xfrm>
            <a:off x="485521" y="1411287"/>
            <a:ext cx="11224800" cy="4638675"/>
          </a:xfrm>
        </p:spPr>
        <p:txBody>
          <a:bodyPr/>
          <a:lstStyle>
            <a:lvl1pPr>
              <a:defRPr sz="1600"/>
            </a:lvl1pPr>
            <a:lvl2pPr>
              <a:defRPr sz="1600"/>
            </a:lvl2pPr>
            <a:lvl3pPr>
              <a:defRPr sz="140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276506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itle Slide Frame 2">
    <p:spTree>
      <p:nvGrpSpPr>
        <p:cNvPr id="1" name=""/>
        <p:cNvGrpSpPr/>
        <p:nvPr/>
      </p:nvGrpSpPr>
      <p:grpSpPr>
        <a:xfrm>
          <a:off x="0" y="0"/>
          <a:ext cx="0" cy="0"/>
          <a:chOff x="0" y="0"/>
          <a:chExt cx="0" cy="0"/>
        </a:xfrm>
      </p:grpSpPr>
      <p:pic>
        <p:nvPicPr>
          <p:cNvPr id="7" name="Picture 6" descr="A person standing in front of a screen&#10;&#10;AI-generated content may be incorrect.">
            <a:extLst>
              <a:ext uri="{FF2B5EF4-FFF2-40B4-BE49-F238E27FC236}">
                <a16:creationId xmlns:a16="http://schemas.microsoft.com/office/drawing/2014/main" id="{392C8E35-7659-A714-0CB6-8C623AAAABD4}"/>
              </a:ext>
            </a:extLst>
          </p:cNvPr>
          <p:cNvPicPr>
            <a:picLocks noChangeAspect="1"/>
          </p:cNvPicPr>
          <p:nvPr userDrawn="1"/>
        </p:nvPicPr>
        <p:blipFill rotWithShape="1">
          <a:blip r:embed="rId2"/>
          <a:srcRect t="7732" b="7732"/>
          <a:stretch>
            <a:fillRect/>
          </a:stretch>
        </p:blipFill>
        <p:spPr>
          <a:xfrm>
            <a:off x="-1" y="0"/>
            <a:ext cx="12192002" cy="6858000"/>
          </a:xfrm>
          <a:prstGeom prst="rect">
            <a:avLst/>
          </a:prstGeom>
        </p:spPr>
      </p:pic>
      <p:sp>
        <p:nvSpPr>
          <p:cNvPr id="3" name="Rectangle 2">
            <a:extLst>
              <a:ext uri="{FF2B5EF4-FFF2-40B4-BE49-F238E27FC236}">
                <a16:creationId xmlns:a16="http://schemas.microsoft.com/office/drawing/2014/main" id="{A7B25F44-CAE3-AE0B-B97B-B0F6E4B43D50}"/>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7E7E8938-439A-DB5B-B3DF-7EF202013D57}"/>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4" name="Group 3">
            <a:extLst>
              <a:ext uri="{FF2B5EF4-FFF2-40B4-BE49-F238E27FC236}">
                <a16:creationId xmlns:a16="http://schemas.microsoft.com/office/drawing/2014/main" id="{1A067759-C6C3-3B7B-ABF5-859A6A63528E}"/>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6" name="Freeform 5">
              <a:extLst>
                <a:ext uri="{FF2B5EF4-FFF2-40B4-BE49-F238E27FC236}">
                  <a16:creationId xmlns:a16="http://schemas.microsoft.com/office/drawing/2014/main" id="{CC99724B-50FD-5B78-B6B7-D645073026A7}"/>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spTree>
    <p:extLst>
      <p:ext uri="{BB962C8B-B14F-4D97-AF65-F5344CB8AC3E}">
        <p14:creationId xmlns:p14="http://schemas.microsoft.com/office/powerpoint/2010/main" val="89152806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3826" y="380048"/>
            <a:ext cx="11224800" cy="470898"/>
          </a:xfrm>
        </p:spPr>
        <p:txBody>
          <a:bodyPr/>
          <a:lstStyle/>
          <a:p>
            <a:r>
              <a:rPr lang="en-US" dirty="0"/>
              <a:t>Click to edit Master title style</a:t>
            </a:r>
          </a:p>
        </p:txBody>
      </p:sp>
      <p:cxnSp>
        <p:nvCxnSpPr>
          <p:cNvPr id="3" name="Straight Connector 2">
            <a:extLst>
              <a:ext uri="{FF2B5EF4-FFF2-40B4-BE49-F238E27FC236}">
                <a16:creationId xmlns:a16="http://schemas.microsoft.com/office/drawing/2014/main" id="{E37BF921-51AE-FB7D-E6F4-2B53947E1CDB}"/>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446781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5523" y="380048"/>
            <a:ext cx="11224347" cy="470898"/>
          </a:xfrm>
        </p:spPr>
        <p:txBody>
          <a:bodyPr/>
          <a:lstStyle/>
          <a:p>
            <a:r>
              <a:rPr lang="en-US" dirty="0"/>
              <a:t>Click to edit Master title style</a:t>
            </a:r>
          </a:p>
        </p:txBody>
      </p:sp>
      <p:sp>
        <p:nvSpPr>
          <p:cNvPr id="14" name="Content Placeholder 1">
            <a:extLst>
              <a:ext uri="{FF2B5EF4-FFF2-40B4-BE49-F238E27FC236}">
                <a16:creationId xmlns:a16="http://schemas.microsoft.com/office/drawing/2014/main" id="{A5EED3AD-188C-E954-617B-9CB9E1BA8A14}"/>
              </a:ext>
            </a:extLst>
          </p:cNvPr>
          <p:cNvSpPr>
            <a:spLocks noGrp="1"/>
          </p:cNvSpPr>
          <p:nvPr>
            <p:ph sz="quarter" idx="16"/>
          </p:nvPr>
        </p:nvSpPr>
        <p:spPr>
          <a:xfrm>
            <a:off x="485520" y="1411287"/>
            <a:ext cx="5356800" cy="4638675"/>
          </a:xfrm>
        </p:spPr>
        <p:txBody>
          <a:bodyPr/>
          <a:lstStyle>
            <a:lvl1pPr>
              <a:defRPr sz="1600"/>
            </a:lvl1pPr>
            <a:lvl2pPr>
              <a:defRPr sz="1600"/>
            </a:lvl2pPr>
            <a:lvl3pPr>
              <a:defRPr sz="140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2">
            <a:extLst>
              <a:ext uri="{FF2B5EF4-FFF2-40B4-BE49-F238E27FC236}">
                <a16:creationId xmlns:a16="http://schemas.microsoft.com/office/drawing/2014/main" id="{C87884BD-C538-2E4C-E4FE-1C5F73563883}"/>
              </a:ext>
            </a:extLst>
          </p:cNvPr>
          <p:cNvSpPr>
            <a:spLocks noGrp="1"/>
          </p:cNvSpPr>
          <p:nvPr>
            <p:ph sz="quarter" idx="15"/>
          </p:nvPr>
        </p:nvSpPr>
        <p:spPr>
          <a:xfrm>
            <a:off x="6353070" y="1411287"/>
            <a:ext cx="5356800" cy="4638675"/>
          </a:xfrm>
        </p:spPr>
        <p:txBody>
          <a:bodyPr/>
          <a:lstStyle>
            <a:lvl1pPr>
              <a:defRPr sz="1600"/>
            </a:lvl1pPr>
            <a:lvl2pPr>
              <a:defRPr sz="1600"/>
            </a:lvl2pPr>
            <a:lvl3pPr marL="756000" indent="-252000">
              <a:defRPr lang="en-US" sz="1400" kern="1200" dirty="0">
                <a:solidFill>
                  <a:schemeClr val="bg1"/>
                </a:solidFill>
                <a:latin typeface="+mn-lt"/>
                <a:ea typeface="+mn-ea"/>
                <a:cs typeface="+mn-cs"/>
              </a:defRPr>
            </a:lvl3pPr>
            <a:lvl4pPr marL="1008000" indent="-252000">
              <a:defRPr lang="en-US"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lvl="0"/>
            <a:r>
              <a:rPr lang="en-US" dirty="0"/>
              <a:t>Click to edit Master text styles</a:t>
            </a:r>
          </a:p>
          <a:p>
            <a:pPr lvl="1"/>
            <a:r>
              <a:rPr lang="en-US"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US"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US"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US" dirty="0"/>
              <a:t>Fifth level</a:t>
            </a:r>
          </a:p>
        </p:txBody>
      </p:sp>
      <p:cxnSp>
        <p:nvCxnSpPr>
          <p:cNvPr id="4" name="Straight Connector 3">
            <a:extLst>
              <a:ext uri="{FF2B5EF4-FFF2-40B4-BE49-F238E27FC236}">
                <a16:creationId xmlns:a16="http://schemas.microsoft.com/office/drawing/2014/main" id="{D596F754-9EF3-5673-1E50-AA0479A39DDB}"/>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5348123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Three Content">
    <p:spTree>
      <p:nvGrpSpPr>
        <p:cNvPr id="1" name=""/>
        <p:cNvGrpSpPr/>
        <p:nvPr/>
      </p:nvGrpSpPr>
      <p:grpSpPr>
        <a:xfrm>
          <a:off x="0" y="0"/>
          <a:ext cx="0" cy="0"/>
          <a:chOff x="0" y="0"/>
          <a:chExt cx="0" cy="0"/>
        </a:xfrm>
      </p:grpSpPr>
      <p:sp>
        <p:nvSpPr>
          <p:cNvPr id="2" name="Title">
            <a:extLst>
              <a:ext uri="{FF2B5EF4-FFF2-40B4-BE49-F238E27FC236}">
                <a16:creationId xmlns:a16="http://schemas.microsoft.com/office/drawing/2014/main" id="{E49EC5F5-14E0-4B05-29E6-E9A059AA1002}"/>
              </a:ext>
            </a:extLst>
          </p:cNvPr>
          <p:cNvSpPr>
            <a:spLocks noGrp="1"/>
          </p:cNvSpPr>
          <p:nvPr>
            <p:ph type="title"/>
          </p:nvPr>
        </p:nvSpPr>
        <p:spPr>
          <a:xfrm>
            <a:off x="485523" y="380048"/>
            <a:ext cx="11224347" cy="470898"/>
          </a:xfrm>
        </p:spPr>
        <p:txBody>
          <a:bodyPr/>
          <a:lstStyle/>
          <a:p>
            <a:r>
              <a:rPr lang="en-US" dirty="0"/>
              <a:t>Click to edit Master title style</a:t>
            </a:r>
          </a:p>
        </p:txBody>
      </p:sp>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2" y="1411287"/>
            <a:ext cx="3570017" cy="4638675"/>
          </a:xfrm>
        </p:spPr>
        <p:txBody>
          <a:bodyPr/>
          <a:lstStyle>
            <a:lvl1pPr>
              <a:defRPr lang="en-GB" sz="1600" dirty="0"/>
            </a:lvl1pPr>
            <a:lvl2pPr>
              <a:defRPr lang="en-GB" sz="1600" dirty="0"/>
            </a:lvl2pPr>
            <a:lvl3pPr>
              <a:defRPr lang="en-GB" sz="1400" dirty="0"/>
            </a:lvl3pPr>
            <a:lvl4pPr>
              <a:defRPr lang="en-GB" sz="1200" dirty="0"/>
            </a:lvl4pPr>
            <a:lvl5pPr>
              <a:defRPr lang="en-US" sz="1200"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4312686" y="1411287"/>
            <a:ext cx="3570017" cy="4638675"/>
          </a:xfrm>
        </p:spPr>
        <p:txBody>
          <a:bodyPr/>
          <a:lstStyle>
            <a:lvl1pPr>
              <a:defRPr lang="en-GB" sz="1600" dirty="0"/>
            </a:lvl1pPr>
            <a:lvl2pPr marL="504000" indent="-252000">
              <a:defRPr lang="en-US" sz="1600" kern="1200" dirty="0">
                <a:solidFill>
                  <a:schemeClr val="bg1"/>
                </a:solidFill>
                <a:latin typeface="+mn-lt"/>
                <a:ea typeface="+mn-ea"/>
                <a:cs typeface="+mn-cs"/>
              </a:defRPr>
            </a:lvl2pPr>
            <a:lvl3pPr marL="756000" indent="-252000">
              <a:defRPr lang="en-US" sz="1400" kern="1200" dirty="0">
                <a:solidFill>
                  <a:schemeClr val="bg1"/>
                </a:solidFill>
                <a:latin typeface="+mn-lt"/>
                <a:ea typeface="+mn-ea"/>
                <a:cs typeface="+mn-cs"/>
              </a:defRPr>
            </a:lvl3pPr>
            <a:lvl4pPr marL="1008000" indent="-252000">
              <a:defRPr lang="en-US"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lvl="0"/>
            <a:r>
              <a:rPr lang="en-US"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US"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US"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US"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US" dirty="0"/>
              <a:t>Fifth level</a:t>
            </a:r>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8139851" y="1411287"/>
            <a:ext cx="3570017" cy="4638675"/>
          </a:xfrm>
        </p:spPr>
        <p:txBody>
          <a:bodyPr/>
          <a:lstStyle>
            <a:lvl1pPr>
              <a:defRPr lang="en-GB" sz="1600" dirty="0"/>
            </a:lvl1pPr>
            <a:lvl2pPr marL="504000" indent="-252000">
              <a:defRPr lang="en-US" sz="1600" kern="1200" dirty="0">
                <a:solidFill>
                  <a:schemeClr val="bg1"/>
                </a:solidFill>
                <a:latin typeface="+mn-lt"/>
                <a:ea typeface="+mn-ea"/>
                <a:cs typeface="+mn-cs"/>
              </a:defRPr>
            </a:lvl2pPr>
            <a:lvl3pPr marL="756000" indent="-252000">
              <a:defRPr lang="en-US" sz="1400" kern="1200" dirty="0">
                <a:solidFill>
                  <a:schemeClr val="bg1"/>
                </a:solidFill>
                <a:latin typeface="+mn-lt"/>
                <a:ea typeface="+mn-ea"/>
                <a:cs typeface="+mn-cs"/>
              </a:defRPr>
            </a:lvl3pPr>
            <a:lvl4pPr marL="1008000" indent="-252000">
              <a:defRPr lang="en-US"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lvl="0"/>
            <a:r>
              <a:rPr lang="en-US"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US"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US"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US"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US" dirty="0"/>
              <a:t>Fifth level</a:t>
            </a:r>
          </a:p>
        </p:txBody>
      </p:sp>
      <p:cxnSp>
        <p:nvCxnSpPr>
          <p:cNvPr id="4" name="Straight Connector 3">
            <a:extLst>
              <a:ext uri="{FF2B5EF4-FFF2-40B4-BE49-F238E27FC236}">
                <a16:creationId xmlns:a16="http://schemas.microsoft.com/office/drawing/2014/main" id="{042DC2BA-A1B6-6513-8D3C-2D6F94ECE0ED}"/>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759098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_Four Content">
    <p:spTree>
      <p:nvGrpSpPr>
        <p:cNvPr id="1" name=""/>
        <p:cNvGrpSpPr/>
        <p:nvPr/>
      </p:nvGrpSpPr>
      <p:grpSpPr>
        <a:xfrm>
          <a:off x="0" y="0"/>
          <a:ext cx="0" cy="0"/>
          <a:chOff x="0" y="0"/>
          <a:chExt cx="0" cy="0"/>
        </a:xfrm>
      </p:grpSpPr>
      <p:sp>
        <p:nvSpPr>
          <p:cNvPr id="7" name="Content Placeholder 1">
            <a:extLst>
              <a:ext uri="{FF2B5EF4-FFF2-40B4-BE49-F238E27FC236}">
                <a16:creationId xmlns:a16="http://schemas.microsoft.com/office/drawing/2014/main" id="{99DD3D67-FDA7-A413-313B-AF74B5AA9F16}"/>
              </a:ext>
            </a:extLst>
          </p:cNvPr>
          <p:cNvSpPr>
            <a:spLocks noGrp="1"/>
          </p:cNvSpPr>
          <p:nvPr>
            <p:ph idx="1"/>
          </p:nvPr>
        </p:nvSpPr>
        <p:spPr>
          <a:xfrm>
            <a:off x="485523" y="1411287"/>
            <a:ext cx="2548800" cy="4638675"/>
          </a:xfrm>
        </p:spPr>
        <p:txBody>
          <a:bodyPr/>
          <a:lstStyle>
            <a:lvl1pPr marL="252000" indent="-252000">
              <a:defRPr lang="en-GB" sz="1600" kern="1200" dirty="0">
                <a:solidFill>
                  <a:schemeClr val="bg1"/>
                </a:solidFill>
                <a:latin typeface="+mn-lt"/>
                <a:ea typeface="+mn-ea"/>
                <a:cs typeface="+mn-cs"/>
              </a:defRPr>
            </a:lvl1pPr>
            <a:lvl2pPr marL="663575" indent="-285750">
              <a:defRPr lang="en-GB" sz="1600" kern="1200" dirty="0">
                <a:solidFill>
                  <a:schemeClr val="bg1"/>
                </a:solidFill>
                <a:latin typeface="+mn-lt"/>
                <a:ea typeface="+mn-ea"/>
                <a:cs typeface="+mn-cs"/>
              </a:defRPr>
            </a:lvl2pPr>
            <a:lvl3pPr marL="930275" indent="-285750">
              <a:defRPr lang="en-GB" sz="1400" kern="1200" dirty="0">
                <a:solidFill>
                  <a:schemeClr val="bg1"/>
                </a:solidFill>
                <a:latin typeface="+mn-lt"/>
                <a:ea typeface="+mn-ea"/>
                <a:cs typeface="+mn-cs"/>
              </a:defRPr>
            </a:lvl3pPr>
            <a:lvl4pPr>
              <a:defRPr lang="en-GB" sz="1200" kern="1200" dirty="0">
                <a:solidFill>
                  <a:schemeClr val="bg1"/>
                </a:solidFill>
                <a:latin typeface="+mn-lt"/>
                <a:ea typeface="+mn-ea"/>
                <a:cs typeface="+mn-cs"/>
              </a:defRPr>
            </a:lvl4pPr>
            <a:lvl5pPr>
              <a:defRPr lang="en-US" sz="1200" kern="1200" dirty="0">
                <a:solidFill>
                  <a:schemeClr val="bg1"/>
                </a:solidFill>
                <a:latin typeface="+mn-lt"/>
                <a:ea typeface="+mn-ea"/>
                <a:cs typeface="+mn-cs"/>
              </a:defRPr>
            </a:lvl5pPr>
          </a:lstStyle>
          <a:p>
            <a:pPr marL="360000" lvl="0" indent="-360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628650" lvl="1" indent="-250825"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895350" lvl="2" indent="-250825"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165225" lvl="3" indent="-250825"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436688" lvl="4" indent="-250825"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sp>
        <p:nvSpPr>
          <p:cNvPr id="12" name="Content Placeholder 2">
            <a:extLst>
              <a:ext uri="{FF2B5EF4-FFF2-40B4-BE49-F238E27FC236}">
                <a16:creationId xmlns:a16="http://schemas.microsoft.com/office/drawing/2014/main" id="{8FDAD40B-6BF1-FD89-F7E7-683D2B6F74A7}"/>
              </a:ext>
            </a:extLst>
          </p:cNvPr>
          <p:cNvSpPr>
            <a:spLocks noGrp="1"/>
          </p:cNvSpPr>
          <p:nvPr>
            <p:ph idx="13"/>
          </p:nvPr>
        </p:nvSpPr>
        <p:spPr>
          <a:xfrm>
            <a:off x="3377372" y="1411287"/>
            <a:ext cx="2548800" cy="4638675"/>
          </a:xfrm>
        </p:spPr>
        <p:txBody>
          <a:bodyPr/>
          <a:lstStyle>
            <a:lvl1pPr marL="252000" indent="-252000">
              <a:defRPr lang="en-GB" sz="1600" kern="1200" dirty="0">
                <a:solidFill>
                  <a:schemeClr val="bg1"/>
                </a:solidFill>
                <a:latin typeface="+mn-lt"/>
                <a:ea typeface="+mn-ea"/>
                <a:cs typeface="+mn-cs"/>
              </a:defRPr>
            </a:lvl1pPr>
            <a:lvl2pPr marL="663575" indent="-285750">
              <a:defRPr lang="en-GB" sz="1600" kern="1200" dirty="0">
                <a:solidFill>
                  <a:schemeClr val="bg1"/>
                </a:solidFill>
                <a:latin typeface="+mn-lt"/>
                <a:ea typeface="+mn-ea"/>
                <a:cs typeface="+mn-cs"/>
              </a:defRPr>
            </a:lvl2pPr>
            <a:lvl3pPr marL="930275" indent="-285750">
              <a:defRPr lang="en-GB" sz="1400" kern="1200" dirty="0">
                <a:solidFill>
                  <a:schemeClr val="bg1"/>
                </a:solidFill>
                <a:latin typeface="+mn-lt"/>
                <a:ea typeface="+mn-ea"/>
                <a:cs typeface="+mn-cs"/>
              </a:defRPr>
            </a:lvl3pPr>
            <a:lvl4pPr>
              <a:defRPr lang="en-GB" sz="1200" kern="1200" dirty="0">
                <a:solidFill>
                  <a:schemeClr val="bg1"/>
                </a:solidFill>
                <a:latin typeface="+mn-lt"/>
                <a:ea typeface="+mn-ea"/>
                <a:cs typeface="+mn-cs"/>
              </a:defRPr>
            </a:lvl4pPr>
            <a:lvl5pPr>
              <a:defRPr lang="en-US" sz="1200" kern="1200" dirty="0">
                <a:solidFill>
                  <a:schemeClr val="bg1"/>
                </a:solidFill>
                <a:latin typeface="+mn-lt"/>
                <a:ea typeface="+mn-ea"/>
                <a:cs typeface="+mn-cs"/>
              </a:defRPr>
            </a:lvl5pPr>
          </a:lstStyle>
          <a:p>
            <a:pPr marL="360000" lvl="0" indent="-360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628650" lvl="1" indent="-250825"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895350" lvl="2" indent="-250825"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165225" lvl="3" indent="-250825"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436688" lvl="4" indent="-250825"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sp>
        <p:nvSpPr>
          <p:cNvPr id="13" name="Content Placeholder 3">
            <a:extLst>
              <a:ext uri="{FF2B5EF4-FFF2-40B4-BE49-F238E27FC236}">
                <a16:creationId xmlns:a16="http://schemas.microsoft.com/office/drawing/2014/main" id="{6A69E41B-F39E-4366-2ADE-0A30A6B7B882}"/>
              </a:ext>
            </a:extLst>
          </p:cNvPr>
          <p:cNvSpPr>
            <a:spLocks noGrp="1"/>
          </p:cNvSpPr>
          <p:nvPr>
            <p:ph idx="14"/>
          </p:nvPr>
        </p:nvSpPr>
        <p:spPr>
          <a:xfrm>
            <a:off x="6269221" y="1411287"/>
            <a:ext cx="2548800" cy="4638675"/>
          </a:xfrm>
        </p:spPr>
        <p:txBody>
          <a:bodyPr/>
          <a:lstStyle>
            <a:lvl1pPr marL="252000" indent="-252000">
              <a:defRPr lang="en-GB" sz="1600" kern="1200" dirty="0">
                <a:solidFill>
                  <a:schemeClr val="bg1"/>
                </a:solidFill>
                <a:latin typeface="+mn-lt"/>
                <a:ea typeface="+mn-ea"/>
                <a:cs typeface="+mn-cs"/>
              </a:defRPr>
            </a:lvl1pPr>
            <a:lvl2pPr marL="663575" indent="-285750">
              <a:defRPr lang="en-GB" sz="1600" kern="1200" dirty="0">
                <a:solidFill>
                  <a:schemeClr val="bg1"/>
                </a:solidFill>
                <a:latin typeface="+mn-lt"/>
                <a:ea typeface="+mn-ea"/>
                <a:cs typeface="+mn-cs"/>
              </a:defRPr>
            </a:lvl2pPr>
            <a:lvl3pPr marL="930275" indent="-285750">
              <a:defRPr lang="en-GB" sz="1400" kern="1200" dirty="0">
                <a:solidFill>
                  <a:schemeClr val="bg1"/>
                </a:solidFill>
                <a:latin typeface="+mn-lt"/>
                <a:ea typeface="+mn-ea"/>
                <a:cs typeface="+mn-cs"/>
              </a:defRPr>
            </a:lvl3pPr>
            <a:lvl4pPr>
              <a:defRPr lang="en-GB" sz="1200" kern="1200" dirty="0">
                <a:solidFill>
                  <a:schemeClr val="bg1"/>
                </a:solidFill>
                <a:latin typeface="+mn-lt"/>
                <a:ea typeface="+mn-ea"/>
                <a:cs typeface="+mn-cs"/>
              </a:defRPr>
            </a:lvl4pPr>
            <a:lvl5pPr>
              <a:defRPr lang="en-US" sz="1200" kern="1200" dirty="0">
                <a:solidFill>
                  <a:schemeClr val="bg1"/>
                </a:solidFill>
                <a:latin typeface="+mn-lt"/>
                <a:ea typeface="+mn-ea"/>
                <a:cs typeface="+mn-cs"/>
              </a:defRPr>
            </a:lvl5pPr>
          </a:lstStyle>
          <a:p>
            <a:pPr marL="360000" lvl="0" indent="-360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628650" lvl="1" indent="-250825"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895350" lvl="2" indent="-250825"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165225" lvl="3" indent="-250825"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436688" lvl="4" indent="-250825"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sp>
        <p:nvSpPr>
          <p:cNvPr id="3" name="Title 2">
            <a:extLst>
              <a:ext uri="{FF2B5EF4-FFF2-40B4-BE49-F238E27FC236}">
                <a16:creationId xmlns:a16="http://schemas.microsoft.com/office/drawing/2014/main" id="{8EA961CD-5D51-5DAB-76F4-3F2524B3664B}"/>
              </a:ext>
            </a:extLst>
          </p:cNvPr>
          <p:cNvSpPr>
            <a:spLocks noGrp="1"/>
          </p:cNvSpPr>
          <p:nvPr>
            <p:ph type="title"/>
          </p:nvPr>
        </p:nvSpPr>
        <p:spPr>
          <a:xfrm>
            <a:off x="485523" y="384003"/>
            <a:ext cx="11224347" cy="638175"/>
          </a:xfrm>
        </p:spPr>
        <p:txBody>
          <a:bodyPr/>
          <a:lstStyle>
            <a:lvl1pPr>
              <a:defRPr sz="2400"/>
            </a:lvl1pPr>
          </a:lstStyle>
          <a:p>
            <a:r>
              <a:rPr lang="en-GB" dirty="0"/>
              <a:t>Click to edit Master title style</a:t>
            </a:r>
            <a:endParaRPr lang="en-US" dirty="0"/>
          </a:p>
        </p:txBody>
      </p:sp>
      <p:sp>
        <p:nvSpPr>
          <p:cNvPr id="15" name="Content Placeholder 3">
            <a:extLst>
              <a:ext uri="{FF2B5EF4-FFF2-40B4-BE49-F238E27FC236}">
                <a16:creationId xmlns:a16="http://schemas.microsoft.com/office/drawing/2014/main" id="{3A89EC53-4B4E-25EA-86D3-0A198384FA8D}"/>
              </a:ext>
            </a:extLst>
          </p:cNvPr>
          <p:cNvSpPr>
            <a:spLocks noGrp="1"/>
          </p:cNvSpPr>
          <p:nvPr>
            <p:ph idx="15"/>
          </p:nvPr>
        </p:nvSpPr>
        <p:spPr>
          <a:xfrm>
            <a:off x="9161070" y="1411287"/>
            <a:ext cx="2548800" cy="4638675"/>
          </a:xfrm>
        </p:spPr>
        <p:txBody>
          <a:bodyPr/>
          <a:lstStyle>
            <a:lvl1pPr marL="252000" indent="-252000">
              <a:defRPr lang="en-GB" sz="1600" kern="1200" dirty="0">
                <a:solidFill>
                  <a:schemeClr val="bg1"/>
                </a:solidFill>
                <a:latin typeface="+mn-lt"/>
                <a:ea typeface="+mn-ea"/>
                <a:cs typeface="+mn-cs"/>
              </a:defRPr>
            </a:lvl1pPr>
            <a:lvl2pPr marL="663575" indent="-285750">
              <a:defRPr lang="en-GB" sz="1600" kern="1200" dirty="0">
                <a:solidFill>
                  <a:schemeClr val="bg1"/>
                </a:solidFill>
                <a:latin typeface="+mn-lt"/>
                <a:ea typeface="+mn-ea"/>
                <a:cs typeface="+mn-cs"/>
              </a:defRPr>
            </a:lvl2pPr>
            <a:lvl3pPr marL="930275" indent="-285750">
              <a:defRPr lang="en-GB" sz="1400" kern="1200" dirty="0">
                <a:solidFill>
                  <a:schemeClr val="bg1"/>
                </a:solidFill>
                <a:latin typeface="+mn-lt"/>
                <a:ea typeface="+mn-ea"/>
                <a:cs typeface="+mn-cs"/>
              </a:defRPr>
            </a:lvl3pPr>
            <a:lvl4pPr>
              <a:defRPr lang="en-GB" sz="1200" kern="1200" dirty="0">
                <a:solidFill>
                  <a:schemeClr val="bg1"/>
                </a:solidFill>
                <a:latin typeface="+mn-lt"/>
                <a:ea typeface="+mn-ea"/>
                <a:cs typeface="+mn-cs"/>
              </a:defRPr>
            </a:lvl4pPr>
            <a:lvl5pPr>
              <a:defRPr lang="en-US" sz="1200" kern="1200" dirty="0">
                <a:solidFill>
                  <a:schemeClr val="bg1"/>
                </a:solidFill>
                <a:latin typeface="+mn-lt"/>
                <a:ea typeface="+mn-ea"/>
                <a:cs typeface="+mn-cs"/>
              </a:defRPr>
            </a:lvl5pPr>
          </a:lstStyle>
          <a:p>
            <a:pPr marL="360000" lvl="0" indent="-360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628650" lvl="1" indent="-250825"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895350" lvl="2" indent="-250825"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165225" lvl="3" indent="-250825"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436688" lvl="4" indent="-250825"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cxnSp>
        <p:nvCxnSpPr>
          <p:cNvPr id="2" name="Straight Connector 1">
            <a:extLst>
              <a:ext uri="{FF2B5EF4-FFF2-40B4-BE49-F238E27FC236}">
                <a16:creationId xmlns:a16="http://schemas.microsoft.com/office/drawing/2014/main" id="{DE337F20-8E91-FC4D-5E5A-8F8F709BF5D5}"/>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183364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_Content and Image">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2" y="1412875"/>
            <a:ext cx="5610479" cy="4637087"/>
          </a:xfrm>
        </p:spPr>
        <p:txBody>
          <a:bodyPr/>
          <a:lstStyle>
            <a:lvl1pPr marL="360000" indent="-360000">
              <a:defRPr lang="en-GB" sz="1600" dirty="0"/>
            </a:lvl1pPr>
            <a:lvl2pPr marL="628650" indent="-250825">
              <a:defRPr lang="en-GB" sz="1600" dirty="0"/>
            </a:lvl2pPr>
            <a:lvl3pPr marL="895350" indent="-250825">
              <a:defRPr lang="en-GB" sz="1400" dirty="0"/>
            </a:lvl3pPr>
            <a:lvl4pPr marL="1165225" indent="-250825">
              <a:defRPr lang="en-GB" sz="1200" dirty="0"/>
            </a:lvl4pPr>
            <a:lvl5pPr marL="1436688" indent="-250825">
              <a:defRPr lang="en-US" sz="1200"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6349868" y="0"/>
            <a:ext cx="5842132" cy="6858000"/>
          </a:xfrm>
        </p:spPr>
        <p:txBody>
          <a:bodyPr/>
          <a:lstStyle>
            <a:lvl1pPr marL="0" indent="0">
              <a:buNone/>
              <a:defRPr/>
            </a:lvl1pPr>
          </a:lstStyle>
          <a:p>
            <a:r>
              <a:rPr lang="en-US" dirty="0"/>
              <a:t>Click icon to add picture</a:t>
            </a:r>
          </a:p>
        </p:txBody>
      </p:sp>
      <p:sp>
        <p:nvSpPr>
          <p:cNvPr id="13" name="Title 12">
            <a:extLst>
              <a:ext uri="{FF2B5EF4-FFF2-40B4-BE49-F238E27FC236}">
                <a16:creationId xmlns:a16="http://schemas.microsoft.com/office/drawing/2014/main" id="{097C4A53-D484-0A91-32DE-DC7DFBC6D51F}"/>
              </a:ext>
            </a:extLst>
          </p:cNvPr>
          <p:cNvSpPr>
            <a:spLocks noGrp="1"/>
          </p:cNvSpPr>
          <p:nvPr>
            <p:ph type="title"/>
          </p:nvPr>
        </p:nvSpPr>
        <p:spPr>
          <a:xfrm>
            <a:off x="485523" y="380050"/>
            <a:ext cx="5610479" cy="689472"/>
          </a:xfrm>
        </p:spPr>
        <p:txBody>
          <a:bodyPr/>
          <a:lstStyle/>
          <a:p>
            <a:r>
              <a:rPr lang="en-US" dirty="0"/>
              <a:t>Click to edit Master title style</a:t>
            </a:r>
          </a:p>
        </p:txBody>
      </p:sp>
    </p:spTree>
    <p:extLst>
      <p:ext uri="{BB962C8B-B14F-4D97-AF65-F5344CB8AC3E}">
        <p14:creationId xmlns:p14="http://schemas.microsoft.com/office/powerpoint/2010/main" val="100664574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1_Two Content and Image">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922DF48-3559-E7A7-D505-A6D3643BCD33}"/>
              </a:ext>
            </a:extLst>
          </p:cNvPr>
          <p:cNvSpPr>
            <a:spLocks noGrp="1"/>
          </p:cNvSpPr>
          <p:nvPr>
            <p:ph type="dt" sz="half" idx="10"/>
          </p:nvPr>
        </p:nvSpPr>
        <p:spPr/>
        <p:txBody>
          <a:bodyPr/>
          <a:lstStyle/>
          <a:p>
            <a:fld id="{C051E7EE-1F9C-44B5-8B2B-87EB018A485D}" type="datetime1">
              <a:rPr lang="en-US" smtClean="0"/>
              <a:t>1/15/2026</a:t>
            </a:fld>
            <a:endParaRPr lang="en-US" dirty="0"/>
          </a:p>
        </p:txBody>
      </p:sp>
      <p:sp>
        <p:nvSpPr>
          <p:cNvPr id="4" name="Footer Placeholder 3">
            <a:extLst>
              <a:ext uri="{FF2B5EF4-FFF2-40B4-BE49-F238E27FC236}">
                <a16:creationId xmlns:a16="http://schemas.microsoft.com/office/drawing/2014/main" id="{84089C7F-B322-1F93-A5AB-0E322FB93D58}"/>
              </a:ext>
            </a:extLst>
          </p:cNvPr>
          <p:cNvSpPr>
            <a:spLocks noGrp="1"/>
          </p:cNvSpPr>
          <p:nvPr>
            <p:ph type="ftr" sz="quarter" idx="11"/>
          </p:nvPr>
        </p:nvSpPr>
        <p:spPr/>
        <p:txBody>
          <a:bodyPr/>
          <a:lstStyle/>
          <a:p>
            <a:r>
              <a:rPr lang="en-US" dirty="0"/>
              <a:t>Insert footer text here</a:t>
            </a:r>
          </a:p>
        </p:txBody>
      </p:sp>
      <p:sp>
        <p:nvSpPr>
          <p:cNvPr id="5" name="Slide Number Placeholder 4">
            <a:extLst>
              <a:ext uri="{FF2B5EF4-FFF2-40B4-BE49-F238E27FC236}">
                <a16:creationId xmlns:a16="http://schemas.microsoft.com/office/drawing/2014/main" id="{0226D098-604F-1C6E-4D3F-56B3EFAD11F7}"/>
              </a:ext>
            </a:extLst>
          </p:cNvPr>
          <p:cNvSpPr>
            <a:spLocks noGrp="1"/>
          </p:cNvSpPr>
          <p:nvPr>
            <p:ph type="sldNum" sz="quarter" idx="12"/>
          </p:nvPr>
        </p:nvSpPr>
        <p:spPr/>
        <p:txBody>
          <a:bodyPr/>
          <a:lstStyle/>
          <a:p>
            <a:fld id="{F1BC30E3-FFE5-4B91-AA19-87A149EBB9EE}" type="slidenum">
              <a:rPr lang="en-GB" smtClean="0"/>
              <a:pPr/>
              <a:t>‹#›</a:t>
            </a:fld>
            <a:endParaRPr lang="en-GB" dirty="0"/>
          </a:p>
        </p:txBody>
      </p:sp>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3568952" cy="4638675"/>
          </a:xfrm>
        </p:spPr>
        <p:txBody>
          <a:bodyPr/>
          <a:lstStyle>
            <a:lvl1pPr>
              <a:defRPr lang="en-GB" sz="1600" dirty="0"/>
            </a:lvl1pPr>
            <a:lvl2pPr>
              <a:defRPr lang="en-GB" sz="1600" dirty="0"/>
            </a:lvl2pPr>
            <a:lvl3pPr>
              <a:defRPr lang="en-GB" sz="1400" dirty="0"/>
            </a:lvl3pPr>
            <a:lvl4pPr>
              <a:defRPr lang="en-GB" sz="1200" dirty="0"/>
            </a:lvl4pPr>
            <a:lvl5pPr>
              <a:defRPr lang="en-US" sz="1200"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8389938" y="0"/>
            <a:ext cx="3802061"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4311524" y="1411287"/>
            <a:ext cx="3568952" cy="4638675"/>
          </a:xfrm>
        </p:spPr>
        <p:txBody>
          <a:bodyPr/>
          <a:lstStyle>
            <a:lvl1pPr>
              <a:defRPr lang="en-GB" sz="1600" dirty="0"/>
            </a:lvl1pPr>
            <a:lvl2pPr marL="504000" indent="-252000">
              <a:defRPr lang="en-GB" sz="1600" kern="1200" dirty="0">
                <a:solidFill>
                  <a:schemeClr val="bg1"/>
                </a:solidFill>
                <a:latin typeface="+mn-lt"/>
                <a:ea typeface="+mn-ea"/>
                <a:cs typeface="+mn-cs"/>
              </a:defRPr>
            </a:lvl2pPr>
            <a:lvl3pPr marL="756000" indent="-252000">
              <a:defRPr lang="en-GB" sz="1400" kern="1200" dirty="0">
                <a:solidFill>
                  <a:schemeClr val="bg1"/>
                </a:solidFill>
                <a:latin typeface="+mn-lt"/>
                <a:ea typeface="+mn-ea"/>
                <a:cs typeface="+mn-cs"/>
              </a:defRPr>
            </a:lvl3pPr>
            <a:lvl4pPr>
              <a:defRPr lang="en-GB" sz="1200" dirty="0"/>
            </a:lvl4pPr>
            <a:lvl5pPr>
              <a:defRPr lang="en-US" sz="1200" dirty="0"/>
            </a:lvl5pPr>
          </a:lstStyle>
          <a:p>
            <a:pPr lvl="0"/>
            <a:r>
              <a:rPr lang="en-GB"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lvl="3"/>
            <a:r>
              <a:rPr lang="en-GB" dirty="0"/>
              <a:t>Fourth level</a:t>
            </a:r>
          </a:p>
          <a:p>
            <a:pPr lvl="4"/>
            <a:r>
              <a:rPr lang="en-GB" dirty="0"/>
              <a:t>Fifth level</a:t>
            </a:r>
            <a:endParaRPr lang="en-US" dirty="0"/>
          </a:p>
        </p:txBody>
      </p:sp>
      <p:sp>
        <p:nvSpPr>
          <p:cNvPr id="8" name="Title 7">
            <a:extLst>
              <a:ext uri="{FF2B5EF4-FFF2-40B4-BE49-F238E27FC236}">
                <a16:creationId xmlns:a16="http://schemas.microsoft.com/office/drawing/2014/main" id="{79361665-A619-0AEE-E8F0-5711C7980200}"/>
              </a:ext>
            </a:extLst>
          </p:cNvPr>
          <p:cNvSpPr>
            <a:spLocks noGrp="1"/>
          </p:cNvSpPr>
          <p:nvPr>
            <p:ph type="title"/>
          </p:nvPr>
        </p:nvSpPr>
        <p:spPr>
          <a:xfrm>
            <a:off x="485523" y="384003"/>
            <a:ext cx="7394953" cy="638175"/>
          </a:xfrm>
        </p:spPr>
        <p:txBody>
          <a:bodyPr/>
          <a:lstStyle/>
          <a:p>
            <a:r>
              <a:rPr lang="en-GB" dirty="0"/>
              <a:t>Click to edit Master title style</a:t>
            </a:r>
            <a:endParaRPr lang="en-US" dirty="0"/>
          </a:p>
        </p:txBody>
      </p:sp>
    </p:spTree>
    <p:extLst>
      <p:ext uri="{BB962C8B-B14F-4D97-AF65-F5344CB8AC3E}">
        <p14:creationId xmlns:p14="http://schemas.microsoft.com/office/powerpoint/2010/main" val="183785731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1_Three Content and Image">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922DF48-3559-E7A7-D505-A6D3643BCD33}"/>
              </a:ext>
            </a:extLst>
          </p:cNvPr>
          <p:cNvSpPr>
            <a:spLocks noGrp="1"/>
          </p:cNvSpPr>
          <p:nvPr>
            <p:ph type="dt" sz="half" idx="10"/>
          </p:nvPr>
        </p:nvSpPr>
        <p:spPr/>
        <p:txBody>
          <a:bodyPr/>
          <a:lstStyle/>
          <a:p>
            <a:fld id="{D885F0E8-BE68-4AC0-A87F-ED1271D1F605}" type="datetime1">
              <a:rPr lang="en-US" smtClean="0"/>
              <a:t>1/15/2026</a:t>
            </a:fld>
            <a:endParaRPr lang="en-US" dirty="0"/>
          </a:p>
        </p:txBody>
      </p:sp>
      <p:sp>
        <p:nvSpPr>
          <p:cNvPr id="4" name="Footer Placeholder 3">
            <a:extLst>
              <a:ext uri="{FF2B5EF4-FFF2-40B4-BE49-F238E27FC236}">
                <a16:creationId xmlns:a16="http://schemas.microsoft.com/office/drawing/2014/main" id="{84089C7F-B322-1F93-A5AB-0E322FB93D58}"/>
              </a:ext>
            </a:extLst>
          </p:cNvPr>
          <p:cNvSpPr>
            <a:spLocks noGrp="1"/>
          </p:cNvSpPr>
          <p:nvPr>
            <p:ph type="ftr" sz="quarter" idx="11"/>
          </p:nvPr>
        </p:nvSpPr>
        <p:spPr/>
        <p:txBody>
          <a:bodyPr/>
          <a:lstStyle/>
          <a:p>
            <a:r>
              <a:rPr lang="en-US" dirty="0"/>
              <a:t>Insert footer text here</a:t>
            </a:r>
          </a:p>
        </p:txBody>
      </p:sp>
      <p:sp>
        <p:nvSpPr>
          <p:cNvPr id="5" name="Slide Number Placeholder 4">
            <a:extLst>
              <a:ext uri="{FF2B5EF4-FFF2-40B4-BE49-F238E27FC236}">
                <a16:creationId xmlns:a16="http://schemas.microsoft.com/office/drawing/2014/main" id="{0226D098-604F-1C6E-4D3F-56B3EFAD11F7}"/>
              </a:ext>
            </a:extLst>
          </p:cNvPr>
          <p:cNvSpPr>
            <a:spLocks noGrp="1"/>
          </p:cNvSpPr>
          <p:nvPr>
            <p:ph type="sldNum" sz="quarter" idx="12"/>
          </p:nvPr>
        </p:nvSpPr>
        <p:spPr/>
        <p:txBody>
          <a:bodyPr/>
          <a:lstStyle/>
          <a:p>
            <a:fld id="{F1BC30E3-FFE5-4B91-AA19-87A149EBB9EE}" type="slidenum">
              <a:rPr lang="en-GB" smtClean="0"/>
              <a:pPr/>
              <a:t>‹#›</a:t>
            </a:fld>
            <a:endParaRPr lang="en-GB" dirty="0"/>
          </a:p>
        </p:txBody>
      </p:sp>
      <p:sp>
        <p:nvSpPr>
          <p:cNvPr id="7" name="Content Placeholder 2">
            <a:extLst>
              <a:ext uri="{FF2B5EF4-FFF2-40B4-BE49-F238E27FC236}">
                <a16:creationId xmlns:a16="http://schemas.microsoft.com/office/drawing/2014/main" id="{34560AA6-636D-C99A-75CC-1AC2E4A0E42F}"/>
              </a:ext>
            </a:extLst>
          </p:cNvPr>
          <p:cNvSpPr>
            <a:spLocks noGrp="1"/>
          </p:cNvSpPr>
          <p:nvPr>
            <p:ph idx="1"/>
          </p:nvPr>
        </p:nvSpPr>
        <p:spPr>
          <a:xfrm>
            <a:off x="485523" y="1411287"/>
            <a:ext cx="2549777" cy="4638675"/>
          </a:xfrm>
        </p:spPr>
        <p:txBody>
          <a:bodyPr/>
          <a:lstStyle>
            <a:lvl1pPr>
              <a:defRPr lang="en-GB" sz="1600" dirty="0"/>
            </a:lvl1pPr>
            <a:lvl2pPr>
              <a:defRPr lang="en-GB" sz="1600" dirty="0"/>
            </a:lvl2pPr>
            <a:lvl3pPr>
              <a:defRPr lang="en-GB" sz="1400" dirty="0"/>
            </a:lvl3pPr>
            <a:lvl4pPr>
              <a:defRPr lang="en-GB" sz="1200" dirty="0"/>
            </a:lvl4pPr>
            <a:lvl5pPr>
              <a:defRPr lang="en-US" sz="1200" dirty="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0" name="Picture Placeholder 9">
            <a:extLst>
              <a:ext uri="{FF2B5EF4-FFF2-40B4-BE49-F238E27FC236}">
                <a16:creationId xmlns:a16="http://schemas.microsoft.com/office/drawing/2014/main" id="{CD83AEB6-812D-A880-EAD7-47C376F054B5}"/>
              </a:ext>
            </a:extLst>
          </p:cNvPr>
          <p:cNvSpPr>
            <a:spLocks noGrp="1"/>
          </p:cNvSpPr>
          <p:nvPr>
            <p:ph type="pic" sz="quarter" idx="13"/>
          </p:nvPr>
        </p:nvSpPr>
        <p:spPr>
          <a:xfrm>
            <a:off x="9155113" y="0"/>
            <a:ext cx="3036886" cy="6858000"/>
          </a:xfrm>
        </p:spPr>
        <p:txBody>
          <a:bodyPr/>
          <a:lstStyle/>
          <a:p>
            <a:endParaRPr lang="en-US" dirty="0"/>
          </a:p>
        </p:txBody>
      </p:sp>
      <p:sp>
        <p:nvSpPr>
          <p:cNvPr id="6" name="Content Placeholder 2">
            <a:extLst>
              <a:ext uri="{FF2B5EF4-FFF2-40B4-BE49-F238E27FC236}">
                <a16:creationId xmlns:a16="http://schemas.microsoft.com/office/drawing/2014/main" id="{E4D119AB-28F4-6336-28B6-59438D27F156}"/>
              </a:ext>
            </a:extLst>
          </p:cNvPr>
          <p:cNvSpPr>
            <a:spLocks noGrp="1"/>
          </p:cNvSpPr>
          <p:nvPr>
            <p:ph idx="30"/>
          </p:nvPr>
        </p:nvSpPr>
        <p:spPr>
          <a:xfrm>
            <a:off x="3290888" y="1411287"/>
            <a:ext cx="2549525" cy="4638675"/>
          </a:xfrm>
        </p:spPr>
        <p:txBody>
          <a:bodyPr/>
          <a:lstStyle>
            <a:lvl1pPr marL="252000" indent="-252000">
              <a:defRPr lang="en-GB" sz="1600" kern="1200" dirty="0">
                <a:solidFill>
                  <a:schemeClr val="bg1"/>
                </a:solidFill>
                <a:latin typeface="+mn-lt"/>
                <a:ea typeface="+mn-ea"/>
                <a:cs typeface="+mn-cs"/>
              </a:defRPr>
            </a:lvl1pPr>
            <a:lvl2pPr marL="504000" indent="-252000">
              <a:defRPr lang="en-GB" sz="1600" kern="1200" dirty="0">
                <a:solidFill>
                  <a:schemeClr val="bg1"/>
                </a:solidFill>
                <a:latin typeface="+mn-lt"/>
                <a:ea typeface="+mn-ea"/>
                <a:cs typeface="+mn-cs"/>
              </a:defRPr>
            </a:lvl2pPr>
            <a:lvl3pPr marL="756000" indent="-252000">
              <a:defRPr lang="en-GB" sz="1400" kern="1200" dirty="0">
                <a:solidFill>
                  <a:schemeClr val="bg1"/>
                </a:solidFill>
                <a:latin typeface="+mn-lt"/>
                <a:ea typeface="+mn-ea"/>
                <a:cs typeface="+mn-cs"/>
              </a:defRPr>
            </a:lvl3pPr>
            <a:lvl4pPr marL="1008000" indent="-252000">
              <a:defRPr lang="en-GB"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marL="252000" lvl="0"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sp>
        <p:nvSpPr>
          <p:cNvPr id="2" name="Content Placeholder 2">
            <a:extLst>
              <a:ext uri="{FF2B5EF4-FFF2-40B4-BE49-F238E27FC236}">
                <a16:creationId xmlns:a16="http://schemas.microsoft.com/office/drawing/2014/main" id="{E8468690-9C07-32F0-8029-E127A361B770}"/>
              </a:ext>
            </a:extLst>
          </p:cNvPr>
          <p:cNvSpPr>
            <a:spLocks noGrp="1"/>
          </p:cNvSpPr>
          <p:nvPr>
            <p:ph idx="31"/>
          </p:nvPr>
        </p:nvSpPr>
        <p:spPr>
          <a:xfrm>
            <a:off x="6117908" y="1411287"/>
            <a:ext cx="2549525" cy="4638675"/>
          </a:xfrm>
        </p:spPr>
        <p:txBody>
          <a:bodyPr/>
          <a:lstStyle>
            <a:lvl1pPr marL="252000" indent="-252000">
              <a:defRPr lang="en-GB" sz="1600" kern="1200" dirty="0">
                <a:solidFill>
                  <a:schemeClr val="bg1"/>
                </a:solidFill>
                <a:latin typeface="+mn-lt"/>
                <a:ea typeface="+mn-ea"/>
                <a:cs typeface="+mn-cs"/>
              </a:defRPr>
            </a:lvl1pPr>
            <a:lvl2pPr marL="504000" indent="-252000">
              <a:defRPr lang="en-GB" sz="1600" kern="1200" dirty="0">
                <a:solidFill>
                  <a:schemeClr val="bg1"/>
                </a:solidFill>
                <a:latin typeface="+mn-lt"/>
                <a:ea typeface="+mn-ea"/>
                <a:cs typeface="+mn-cs"/>
              </a:defRPr>
            </a:lvl2pPr>
            <a:lvl3pPr marL="756000" indent="-252000">
              <a:defRPr lang="en-GB" sz="1400" kern="1200" dirty="0">
                <a:solidFill>
                  <a:schemeClr val="bg1"/>
                </a:solidFill>
                <a:latin typeface="+mn-lt"/>
                <a:ea typeface="+mn-ea"/>
                <a:cs typeface="+mn-cs"/>
              </a:defRPr>
            </a:lvl3pPr>
            <a:lvl4pPr marL="1008000" indent="-252000">
              <a:defRPr lang="en-GB" sz="1200" kern="1200" dirty="0">
                <a:solidFill>
                  <a:schemeClr val="bg1"/>
                </a:solidFill>
                <a:latin typeface="+mn-lt"/>
                <a:ea typeface="+mn-ea"/>
                <a:cs typeface="+mn-cs"/>
              </a:defRPr>
            </a:lvl4pPr>
            <a:lvl5pPr marL="1260000" indent="-252000">
              <a:defRPr lang="en-US" sz="1200" kern="1200" dirty="0">
                <a:solidFill>
                  <a:schemeClr val="bg1"/>
                </a:solidFill>
                <a:latin typeface="+mn-lt"/>
                <a:ea typeface="+mn-ea"/>
                <a:cs typeface="+mn-cs"/>
              </a:defRPr>
            </a:lvl5pPr>
          </a:lstStyle>
          <a:p>
            <a:pPr marL="252000" lvl="0"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Click to edit Master text styles</a:t>
            </a:r>
          </a:p>
          <a:p>
            <a:pPr marL="504000" lvl="1" indent="-252000" algn="l" defTabSz="914400" rtl="0" eaLnBrk="1" latinLnBrk="0" hangingPunct="1">
              <a:spcBef>
                <a:spcPts val="400"/>
              </a:spcBef>
              <a:spcAft>
                <a:spcPts val="400"/>
              </a:spcAft>
              <a:buClr>
                <a:schemeClr val="tx2"/>
              </a:buClr>
              <a:buSzPct val="100000"/>
              <a:buFont typeface="Wingdings" pitchFamily="2" charset="2"/>
              <a:buChar char="§"/>
            </a:pPr>
            <a:r>
              <a:rPr lang="en-GB" dirty="0"/>
              <a:t>Second level</a:t>
            </a:r>
          </a:p>
          <a:p>
            <a:pPr marL="756000" lvl="2" indent="-252000" algn="l" defTabSz="914400" rtl="0" eaLnBrk="1" latinLnBrk="0" hangingPunct="1">
              <a:spcBef>
                <a:spcPts val="0"/>
              </a:spcBef>
              <a:spcAft>
                <a:spcPts val="600"/>
              </a:spcAft>
              <a:buClr>
                <a:schemeClr val="tx2"/>
              </a:buClr>
              <a:buSzPct val="100000"/>
              <a:buFont typeface="Wingdings" pitchFamily="2" charset="2"/>
              <a:buChar char="§"/>
            </a:pPr>
            <a:r>
              <a:rPr lang="en-GB" dirty="0"/>
              <a:t>Third level</a:t>
            </a:r>
          </a:p>
          <a:p>
            <a:pPr marL="1008000" lvl="3" indent="-252000" algn="l" defTabSz="914400" rtl="0" eaLnBrk="1" latinLnBrk="0" hangingPunct="1">
              <a:spcBef>
                <a:spcPts val="0"/>
              </a:spcBef>
              <a:spcAft>
                <a:spcPts val="400"/>
              </a:spcAft>
              <a:buClr>
                <a:schemeClr val="tx2"/>
              </a:buClr>
              <a:buSzPct val="100000"/>
              <a:buFont typeface="Wingdings" pitchFamily="2" charset="2"/>
              <a:buChar char="§"/>
            </a:pPr>
            <a:r>
              <a:rPr lang="en-GB" dirty="0"/>
              <a:t>Fourth level</a:t>
            </a:r>
          </a:p>
          <a:p>
            <a:pPr marL="1260000" lvl="4" indent="-252000" algn="l" defTabSz="914400" rtl="0" eaLnBrk="1" latinLnBrk="0" hangingPunct="1">
              <a:spcBef>
                <a:spcPts val="0"/>
              </a:spcBef>
              <a:spcAft>
                <a:spcPts val="400"/>
              </a:spcAft>
              <a:buClr>
                <a:schemeClr val="tx2"/>
              </a:buClr>
              <a:buSzPct val="100000"/>
              <a:buFont typeface="Wingdings" pitchFamily="2" charset="2"/>
              <a:buChar char="§"/>
            </a:pPr>
            <a:r>
              <a:rPr lang="en-GB" dirty="0"/>
              <a:t>Fifth level</a:t>
            </a:r>
            <a:endParaRPr lang="en-US" dirty="0"/>
          </a:p>
        </p:txBody>
      </p:sp>
      <p:sp>
        <p:nvSpPr>
          <p:cNvPr id="8" name="Title 7">
            <a:extLst>
              <a:ext uri="{FF2B5EF4-FFF2-40B4-BE49-F238E27FC236}">
                <a16:creationId xmlns:a16="http://schemas.microsoft.com/office/drawing/2014/main" id="{34452E42-0F44-3CC2-78EC-9EE78A1B18DF}"/>
              </a:ext>
            </a:extLst>
          </p:cNvPr>
          <p:cNvSpPr>
            <a:spLocks noGrp="1"/>
          </p:cNvSpPr>
          <p:nvPr>
            <p:ph type="title"/>
          </p:nvPr>
        </p:nvSpPr>
        <p:spPr>
          <a:xfrm>
            <a:off x="485524" y="384003"/>
            <a:ext cx="8181910" cy="638175"/>
          </a:xfrm>
        </p:spPr>
        <p:txBody>
          <a:bodyPr/>
          <a:lstStyle/>
          <a:p>
            <a:r>
              <a:rPr lang="en-GB"/>
              <a:t>Click to edit Master title style</a:t>
            </a:r>
            <a:endParaRPr lang="en-US" dirty="0"/>
          </a:p>
        </p:txBody>
      </p:sp>
    </p:spTree>
    <p:extLst>
      <p:ext uri="{BB962C8B-B14F-4D97-AF65-F5344CB8AC3E}">
        <p14:creationId xmlns:p14="http://schemas.microsoft.com/office/powerpoint/2010/main" val="116981811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Video and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80048"/>
            <a:ext cx="11224347" cy="470898"/>
          </a:xfrm>
        </p:spPr>
        <p:txBody>
          <a:bodyPr/>
          <a:lstStyle/>
          <a:p>
            <a:r>
              <a:rPr lang="en-US" dirty="0"/>
              <a:t>Click to edit Master title style</a:t>
            </a:r>
          </a:p>
        </p:txBody>
      </p:sp>
      <p:sp>
        <p:nvSpPr>
          <p:cNvPr id="12" name="Media Placeholder 11">
            <a:extLst>
              <a:ext uri="{FF2B5EF4-FFF2-40B4-BE49-F238E27FC236}">
                <a16:creationId xmlns:a16="http://schemas.microsoft.com/office/drawing/2014/main" id="{7AA8680C-DF0E-A59A-1D40-85E5B348B8F4}"/>
              </a:ext>
            </a:extLst>
          </p:cNvPr>
          <p:cNvSpPr>
            <a:spLocks noGrp="1"/>
          </p:cNvSpPr>
          <p:nvPr>
            <p:ph type="media" sz="quarter" idx="13"/>
          </p:nvPr>
        </p:nvSpPr>
        <p:spPr>
          <a:xfrm>
            <a:off x="485524" y="1411287"/>
            <a:ext cx="8160263" cy="4638675"/>
          </a:xfrm>
        </p:spPr>
        <p:txBody>
          <a:bodyPr/>
          <a:lstStyle>
            <a:lvl1pPr marL="0" indent="0">
              <a:buNone/>
              <a:defRPr/>
            </a:lvl1pPr>
          </a:lstStyle>
          <a:p>
            <a:r>
              <a:rPr lang="en-US" dirty="0"/>
              <a:t>Click icon to add media</a:t>
            </a:r>
          </a:p>
        </p:txBody>
      </p:sp>
      <p:sp>
        <p:nvSpPr>
          <p:cNvPr id="14" name="Text Placeholder 13">
            <a:extLst>
              <a:ext uri="{FF2B5EF4-FFF2-40B4-BE49-F238E27FC236}">
                <a16:creationId xmlns:a16="http://schemas.microsoft.com/office/drawing/2014/main" id="{7E85579B-86BF-EE24-023A-9F648CFE072C}"/>
              </a:ext>
            </a:extLst>
          </p:cNvPr>
          <p:cNvSpPr>
            <a:spLocks noGrp="1"/>
          </p:cNvSpPr>
          <p:nvPr>
            <p:ph type="body" sz="quarter" idx="14"/>
          </p:nvPr>
        </p:nvSpPr>
        <p:spPr>
          <a:xfrm>
            <a:off x="8904632" y="1411287"/>
            <a:ext cx="2805238" cy="4638675"/>
          </a:xfrm>
        </p:spPr>
        <p:txBody>
          <a:bodyPr/>
          <a:lstStyle>
            <a:lvl1pPr marL="360000" indent="-360000">
              <a:defRPr lang="en-GB" sz="1600" dirty="0"/>
            </a:lvl1pPr>
            <a:lvl2pPr marL="612000">
              <a:defRPr lang="en-GB" sz="1600" dirty="0"/>
            </a:lvl2pPr>
            <a:lvl3pPr marL="895350" indent="-250825">
              <a:defRPr lang="en-GB" sz="1400" dirty="0"/>
            </a:lvl3pPr>
            <a:lvl4pPr marL="1165225" indent="-250825">
              <a:defRPr lang="en-GB" sz="1200" dirty="0"/>
            </a:lvl4pPr>
            <a:lvl5pPr marL="1436688" indent="-250825">
              <a:defRPr lang="en-US" sz="1200"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 name="Straight Connector 2">
            <a:extLst>
              <a:ext uri="{FF2B5EF4-FFF2-40B4-BE49-F238E27FC236}">
                <a16:creationId xmlns:a16="http://schemas.microsoft.com/office/drawing/2014/main" id="{F3B0531D-ACA9-CC3B-9118-C3299C15EFDB}"/>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751494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_Team">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9EC5F5-14E0-4B05-29E6-E9A059AA1002}"/>
              </a:ext>
            </a:extLst>
          </p:cNvPr>
          <p:cNvSpPr>
            <a:spLocks noGrp="1"/>
          </p:cNvSpPr>
          <p:nvPr>
            <p:ph type="title"/>
          </p:nvPr>
        </p:nvSpPr>
        <p:spPr>
          <a:xfrm>
            <a:off x="485523" y="380048"/>
            <a:ext cx="11224347" cy="470898"/>
          </a:xfrm>
        </p:spPr>
        <p:txBody>
          <a:bodyPr/>
          <a:lstStyle/>
          <a:p>
            <a:r>
              <a:rPr lang="en-US" dirty="0"/>
              <a:t>Click to edit Master title style</a:t>
            </a:r>
          </a:p>
        </p:txBody>
      </p:sp>
      <p:sp>
        <p:nvSpPr>
          <p:cNvPr id="10" name="Text Placeholder 9">
            <a:extLst>
              <a:ext uri="{FF2B5EF4-FFF2-40B4-BE49-F238E27FC236}">
                <a16:creationId xmlns:a16="http://schemas.microsoft.com/office/drawing/2014/main" id="{8EC20394-F6AE-DC91-F7F3-91384D375648}"/>
              </a:ext>
            </a:extLst>
          </p:cNvPr>
          <p:cNvSpPr>
            <a:spLocks noGrp="1"/>
          </p:cNvSpPr>
          <p:nvPr>
            <p:ph type="body" sz="quarter" idx="13" hasCustomPrompt="1"/>
          </p:nvPr>
        </p:nvSpPr>
        <p:spPr>
          <a:xfrm>
            <a:off x="485523" y="4437064"/>
            <a:ext cx="2545200" cy="604836"/>
          </a:xfrm>
        </p:spPr>
        <p:txBody>
          <a:bodyPr>
            <a:noAutofit/>
          </a:bodyPr>
          <a:lstStyle>
            <a:lvl1pPr marL="0" indent="0">
              <a:lnSpc>
                <a:spcPct val="90000"/>
              </a:lnSpc>
              <a:buNone/>
              <a:defRPr sz="2400" b="1" i="0">
                <a:solidFill>
                  <a:schemeClr val="bg1"/>
                </a:solidFill>
                <a:latin typeface="+mn-lt"/>
              </a:defRPr>
            </a:lvl1pPr>
          </a:lstStyle>
          <a:p>
            <a:pPr lvl="0"/>
            <a:r>
              <a:rPr lang="en-GB" dirty="0"/>
              <a:t>Name</a:t>
            </a:r>
            <a:endParaRPr lang="en-US" dirty="0"/>
          </a:p>
        </p:txBody>
      </p:sp>
      <p:sp>
        <p:nvSpPr>
          <p:cNvPr id="11" name="Text Placeholder 9">
            <a:extLst>
              <a:ext uri="{FF2B5EF4-FFF2-40B4-BE49-F238E27FC236}">
                <a16:creationId xmlns:a16="http://schemas.microsoft.com/office/drawing/2014/main" id="{F8C26B76-6BF1-741E-77C9-1AE58FAA9D3D}"/>
              </a:ext>
            </a:extLst>
          </p:cNvPr>
          <p:cNvSpPr>
            <a:spLocks noGrp="1"/>
          </p:cNvSpPr>
          <p:nvPr>
            <p:ph type="body" sz="quarter" idx="14" hasCustomPrompt="1"/>
          </p:nvPr>
        </p:nvSpPr>
        <p:spPr>
          <a:xfrm>
            <a:off x="485523" y="5243516"/>
            <a:ext cx="2545200" cy="276999"/>
          </a:xfrm>
        </p:spPr>
        <p:txBody>
          <a:bodyPr wrap="square">
            <a:spAutoFit/>
          </a:bodyPr>
          <a:lstStyle>
            <a:lvl1pPr marL="0" indent="0">
              <a:buNone/>
              <a:defRPr sz="1800" b="0" i="0">
                <a:solidFill>
                  <a:schemeClr val="bg1"/>
                </a:solidFill>
                <a:latin typeface="+mn-lt"/>
              </a:defRPr>
            </a:lvl1pPr>
          </a:lstStyle>
          <a:p>
            <a:pPr lvl="0"/>
            <a:r>
              <a:rPr lang="en-GB" dirty="0"/>
              <a:t>Job title</a:t>
            </a:r>
            <a:endParaRPr lang="en-US" dirty="0"/>
          </a:p>
        </p:txBody>
      </p:sp>
      <p:sp>
        <p:nvSpPr>
          <p:cNvPr id="3" name="Text Placeholder 9">
            <a:extLst>
              <a:ext uri="{FF2B5EF4-FFF2-40B4-BE49-F238E27FC236}">
                <a16:creationId xmlns:a16="http://schemas.microsoft.com/office/drawing/2014/main" id="{B5250BC2-E0E2-741C-128C-67991E7FE31C}"/>
              </a:ext>
            </a:extLst>
          </p:cNvPr>
          <p:cNvSpPr>
            <a:spLocks noGrp="1"/>
          </p:cNvSpPr>
          <p:nvPr>
            <p:ph type="body" sz="quarter" idx="16" hasCustomPrompt="1"/>
          </p:nvPr>
        </p:nvSpPr>
        <p:spPr>
          <a:xfrm>
            <a:off x="3378572" y="4437064"/>
            <a:ext cx="2545200" cy="604836"/>
          </a:xfrm>
        </p:spPr>
        <p:txBody>
          <a:bodyPr>
            <a:noAutofit/>
          </a:bodyPr>
          <a:lstStyle>
            <a:lvl1pPr marL="0" indent="0">
              <a:lnSpc>
                <a:spcPct val="90000"/>
              </a:lnSpc>
              <a:buNone/>
              <a:defRPr sz="2400" b="1" i="0">
                <a:solidFill>
                  <a:schemeClr val="bg1"/>
                </a:solidFill>
                <a:latin typeface="+mn-lt"/>
              </a:defRPr>
            </a:lvl1pPr>
          </a:lstStyle>
          <a:p>
            <a:pPr lvl="0"/>
            <a:r>
              <a:rPr lang="en-GB" dirty="0"/>
              <a:t>Name</a:t>
            </a:r>
            <a:endParaRPr lang="en-US" dirty="0"/>
          </a:p>
        </p:txBody>
      </p:sp>
      <p:sp>
        <p:nvSpPr>
          <p:cNvPr id="7" name="Text Placeholder 9">
            <a:extLst>
              <a:ext uri="{FF2B5EF4-FFF2-40B4-BE49-F238E27FC236}">
                <a16:creationId xmlns:a16="http://schemas.microsoft.com/office/drawing/2014/main" id="{BAB1B720-8C35-31CC-E8BA-A24F76EC23CD}"/>
              </a:ext>
            </a:extLst>
          </p:cNvPr>
          <p:cNvSpPr>
            <a:spLocks noGrp="1"/>
          </p:cNvSpPr>
          <p:nvPr>
            <p:ph type="body" sz="quarter" idx="17" hasCustomPrompt="1"/>
          </p:nvPr>
        </p:nvSpPr>
        <p:spPr>
          <a:xfrm>
            <a:off x="3378572" y="5243516"/>
            <a:ext cx="2545200" cy="276999"/>
          </a:xfrm>
        </p:spPr>
        <p:txBody>
          <a:bodyPr wrap="square">
            <a:spAutoFit/>
          </a:bodyPr>
          <a:lstStyle>
            <a:lvl1pPr marL="0" indent="0">
              <a:buNone/>
              <a:defRPr sz="1800" b="0" i="0">
                <a:solidFill>
                  <a:schemeClr val="bg1"/>
                </a:solidFill>
                <a:latin typeface="+mn-lt"/>
              </a:defRPr>
            </a:lvl1pPr>
          </a:lstStyle>
          <a:p>
            <a:pPr lvl="0"/>
            <a:r>
              <a:rPr lang="en-GB" dirty="0"/>
              <a:t>Job title</a:t>
            </a:r>
            <a:endParaRPr lang="en-US" dirty="0"/>
          </a:p>
        </p:txBody>
      </p:sp>
      <p:sp>
        <p:nvSpPr>
          <p:cNvPr id="9" name="Text Placeholder 9">
            <a:extLst>
              <a:ext uri="{FF2B5EF4-FFF2-40B4-BE49-F238E27FC236}">
                <a16:creationId xmlns:a16="http://schemas.microsoft.com/office/drawing/2014/main" id="{A9756EF2-9996-0FB9-D7B0-C8F68A711B39}"/>
              </a:ext>
            </a:extLst>
          </p:cNvPr>
          <p:cNvSpPr>
            <a:spLocks noGrp="1"/>
          </p:cNvSpPr>
          <p:nvPr>
            <p:ph type="body" sz="quarter" idx="19" hasCustomPrompt="1"/>
          </p:nvPr>
        </p:nvSpPr>
        <p:spPr>
          <a:xfrm>
            <a:off x="6271620" y="4437064"/>
            <a:ext cx="2545200" cy="604836"/>
          </a:xfrm>
        </p:spPr>
        <p:txBody>
          <a:bodyPr>
            <a:noAutofit/>
          </a:bodyPr>
          <a:lstStyle>
            <a:lvl1pPr marL="0" indent="0">
              <a:lnSpc>
                <a:spcPct val="90000"/>
              </a:lnSpc>
              <a:buNone/>
              <a:defRPr sz="2400" b="1" i="0">
                <a:solidFill>
                  <a:schemeClr val="bg1"/>
                </a:solidFill>
                <a:latin typeface="+mn-lt"/>
              </a:defRPr>
            </a:lvl1pPr>
          </a:lstStyle>
          <a:p>
            <a:pPr lvl="0"/>
            <a:r>
              <a:rPr lang="en-GB" dirty="0"/>
              <a:t>Name</a:t>
            </a:r>
            <a:endParaRPr lang="en-US" dirty="0"/>
          </a:p>
        </p:txBody>
      </p:sp>
      <p:sp>
        <p:nvSpPr>
          <p:cNvPr id="12" name="Text Placeholder 9">
            <a:extLst>
              <a:ext uri="{FF2B5EF4-FFF2-40B4-BE49-F238E27FC236}">
                <a16:creationId xmlns:a16="http://schemas.microsoft.com/office/drawing/2014/main" id="{EBDC17D8-DC6B-1BF9-23DC-FF6D20C0FD02}"/>
              </a:ext>
            </a:extLst>
          </p:cNvPr>
          <p:cNvSpPr>
            <a:spLocks noGrp="1"/>
          </p:cNvSpPr>
          <p:nvPr>
            <p:ph type="body" sz="quarter" idx="20" hasCustomPrompt="1"/>
          </p:nvPr>
        </p:nvSpPr>
        <p:spPr>
          <a:xfrm>
            <a:off x="6271620" y="5243516"/>
            <a:ext cx="2545200" cy="276999"/>
          </a:xfrm>
        </p:spPr>
        <p:txBody>
          <a:bodyPr wrap="square">
            <a:spAutoFit/>
          </a:bodyPr>
          <a:lstStyle>
            <a:lvl1pPr marL="0" indent="0">
              <a:buNone/>
              <a:defRPr sz="1800" b="0" i="0">
                <a:solidFill>
                  <a:schemeClr val="bg1"/>
                </a:solidFill>
                <a:latin typeface="+mn-lt"/>
              </a:defRPr>
            </a:lvl1pPr>
          </a:lstStyle>
          <a:p>
            <a:pPr lvl="0"/>
            <a:r>
              <a:rPr lang="en-GB" dirty="0"/>
              <a:t>Job title</a:t>
            </a:r>
            <a:endParaRPr lang="en-US" dirty="0"/>
          </a:p>
        </p:txBody>
      </p:sp>
      <p:sp>
        <p:nvSpPr>
          <p:cNvPr id="24" name="Text Placeholder 9">
            <a:extLst>
              <a:ext uri="{FF2B5EF4-FFF2-40B4-BE49-F238E27FC236}">
                <a16:creationId xmlns:a16="http://schemas.microsoft.com/office/drawing/2014/main" id="{FDE2BFA5-8DD3-AAE2-BA88-2C21E5EA3829}"/>
              </a:ext>
            </a:extLst>
          </p:cNvPr>
          <p:cNvSpPr>
            <a:spLocks noGrp="1"/>
          </p:cNvSpPr>
          <p:nvPr>
            <p:ph type="body" sz="quarter" idx="22" hasCustomPrompt="1"/>
          </p:nvPr>
        </p:nvSpPr>
        <p:spPr>
          <a:xfrm>
            <a:off x="9164669" y="4437064"/>
            <a:ext cx="2545200" cy="604836"/>
          </a:xfrm>
        </p:spPr>
        <p:txBody>
          <a:bodyPr>
            <a:noAutofit/>
          </a:bodyPr>
          <a:lstStyle>
            <a:lvl1pPr marL="0" indent="0">
              <a:lnSpc>
                <a:spcPct val="90000"/>
              </a:lnSpc>
              <a:buNone/>
              <a:defRPr sz="2400" b="1" i="0">
                <a:solidFill>
                  <a:schemeClr val="bg1"/>
                </a:solidFill>
                <a:latin typeface="+mn-lt"/>
              </a:defRPr>
            </a:lvl1pPr>
          </a:lstStyle>
          <a:p>
            <a:pPr lvl="0"/>
            <a:r>
              <a:rPr lang="en-GB" dirty="0"/>
              <a:t>Name</a:t>
            </a:r>
            <a:endParaRPr lang="en-US" dirty="0"/>
          </a:p>
        </p:txBody>
      </p:sp>
      <p:sp>
        <p:nvSpPr>
          <p:cNvPr id="25" name="Text Placeholder 9">
            <a:extLst>
              <a:ext uri="{FF2B5EF4-FFF2-40B4-BE49-F238E27FC236}">
                <a16:creationId xmlns:a16="http://schemas.microsoft.com/office/drawing/2014/main" id="{A6334C15-AC9A-3BC9-AC49-BB8588AC064E}"/>
              </a:ext>
            </a:extLst>
          </p:cNvPr>
          <p:cNvSpPr>
            <a:spLocks noGrp="1"/>
          </p:cNvSpPr>
          <p:nvPr>
            <p:ph type="body" sz="quarter" idx="23" hasCustomPrompt="1"/>
          </p:nvPr>
        </p:nvSpPr>
        <p:spPr>
          <a:xfrm>
            <a:off x="9164670" y="5243516"/>
            <a:ext cx="2545200" cy="276999"/>
          </a:xfrm>
        </p:spPr>
        <p:txBody>
          <a:bodyPr wrap="square">
            <a:spAutoFit/>
          </a:bodyPr>
          <a:lstStyle>
            <a:lvl1pPr marL="0" indent="0">
              <a:buNone/>
              <a:defRPr sz="1800" b="0" i="0">
                <a:solidFill>
                  <a:schemeClr val="bg1"/>
                </a:solidFill>
                <a:latin typeface="+mn-lt"/>
              </a:defRPr>
            </a:lvl1pPr>
          </a:lstStyle>
          <a:p>
            <a:pPr lvl="0"/>
            <a:r>
              <a:rPr lang="en-GB" dirty="0"/>
              <a:t>Job title</a:t>
            </a:r>
            <a:endParaRPr lang="en-US" dirty="0"/>
          </a:p>
        </p:txBody>
      </p:sp>
      <p:sp>
        <p:nvSpPr>
          <p:cNvPr id="14" name="Picture Placeholder 12">
            <a:extLst>
              <a:ext uri="{FF2B5EF4-FFF2-40B4-BE49-F238E27FC236}">
                <a16:creationId xmlns:a16="http://schemas.microsoft.com/office/drawing/2014/main" id="{0BA6537A-D367-6DF9-2A2C-F0EF216DD535}"/>
              </a:ext>
            </a:extLst>
          </p:cNvPr>
          <p:cNvSpPr>
            <a:spLocks noGrp="1"/>
          </p:cNvSpPr>
          <p:nvPr>
            <p:ph type="pic" sz="quarter" idx="15"/>
          </p:nvPr>
        </p:nvSpPr>
        <p:spPr>
          <a:xfrm>
            <a:off x="487323" y="1693850"/>
            <a:ext cx="2541600" cy="2541600"/>
          </a:xfrm>
          <a:prstGeom prst="ellipse">
            <a:avLst/>
          </a:prstGeom>
        </p:spPr>
        <p:txBody>
          <a:bodyPr anchor="ctr"/>
          <a:lstStyle>
            <a:lvl1pPr marL="0" indent="0" algn="ctr">
              <a:buNone/>
              <a:defRPr>
                <a:solidFill>
                  <a:schemeClr val="bg1"/>
                </a:solidFill>
              </a:defRPr>
            </a:lvl1pPr>
          </a:lstStyle>
          <a:p>
            <a:r>
              <a:rPr lang="en-US" dirty="0"/>
              <a:t>Click icon to add picture</a:t>
            </a:r>
          </a:p>
        </p:txBody>
      </p:sp>
      <p:sp>
        <p:nvSpPr>
          <p:cNvPr id="15" name="Picture Placeholder 12">
            <a:extLst>
              <a:ext uri="{FF2B5EF4-FFF2-40B4-BE49-F238E27FC236}">
                <a16:creationId xmlns:a16="http://schemas.microsoft.com/office/drawing/2014/main" id="{1ABE1BD9-533C-1930-8960-4BAE5CA74634}"/>
              </a:ext>
            </a:extLst>
          </p:cNvPr>
          <p:cNvSpPr>
            <a:spLocks noGrp="1"/>
          </p:cNvSpPr>
          <p:nvPr>
            <p:ph type="pic" sz="quarter" idx="18"/>
          </p:nvPr>
        </p:nvSpPr>
        <p:spPr>
          <a:xfrm>
            <a:off x="3380372" y="1693850"/>
            <a:ext cx="2541600" cy="2541600"/>
          </a:xfrm>
          <a:prstGeom prst="ellipse">
            <a:avLst/>
          </a:prstGeom>
        </p:spPr>
        <p:txBody>
          <a:bodyPr anchor="ctr"/>
          <a:lstStyle>
            <a:lvl1pPr marL="0" indent="0" algn="ctr">
              <a:buNone/>
              <a:defRPr>
                <a:solidFill>
                  <a:schemeClr val="bg1"/>
                </a:solidFill>
              </a:defRPr>
            </a:lvl1pPr>
          </a:lstStyle>
          <a:p>
            <a:r>
              <a:rPr lang="en-US" dirty="0"/>
              <a:t>Click icon to add picture</a:t>
            </a:r>
          </a:p>
        </p:txBody>
      </p:sp>
      <p:sp>
        <p:nvSpPr>
          <p:cNvPr id="16" name="Picture Placeholder 12">
            <a:extLst>
              <a:ext uri="{FF2B5EF4-FFF2-40B4-BE49-F238E27FC236}">
                <a16:creationId xmlns:a16="http://schemas.microsoft.com/office/drawing/2014/main" id="{EFFEBD01-EBC9-7BDA-3CC5-39B4C8203AAA}"/>
              </a:ext>
            </a:extLst>
          </p:cNvPr>
          <p:cNvSpPr>
            <a:spLocks noGrp="1"/>
          </p:cNvSpPr>
          <p:nvPr>
            <p:ph type="pic" sz="quarter" idx="21"/>
          </p:nvPr>
        </p:nvSpPr>
        <p:spPr>
          <a:xfrm>
            <a:off x="6273420" y="1693850"/>
            <a:ext cx="2541600" cy="2541600"/>
          </a:xfrm>
          <a:prstGeom prst="ellipse">
            <a:avLst/>
          </a:prstGeom>
        </p:spPr>
        <p:txBody>
          <a:bodyPr anchor="ctr"/>
          <a:lstStyle>
            <a:lvl1pPr marL="0" indent="0" algn="ctr">
              <a:buNone/>
              <a:defRPr>
                <a:solidFill>
                  <a:schemeClr val="bg1"/>
                </a:solidFill>
              </a:defRPr>
            </a:lvl1pPr>
          </a:lstStyle>
          <a:p>
            <a:r>
              <a:rPr lang="en-US" dirty="0"/>
              <a:t>Click icon to add picture</a:t>
            </a:r>
          </a:p>
        </p:txBody>
      </p:sp>
      <p:sp>
        <p:nvSpPr>
          <p:cNvPr id="17" name="Picture Placeholder 12">
            <a:extLst>
              <a:ext uri="{FF2B5EF4-FFF2-40B4-BE49-F238E27FC236}">
                <a16:creationId xmlns:a16="http://schemas.microsoft.com/office/drawing/2014/main" id="{38869CAE-EFD2-4214-1658-F59F26B22258}"/>
              </a:ext>
            </a:extLst>
          </p:cNvPr>
          <p:cNvSpPr>
            <a:spLocks noGrp="1"/>
          </p:cNvSpPr>
          <p:nvPr>
            <p:ph type="pic" sz="quarter" idx="24"/>
          </p:nvPr>
        </p:nvSpPr>
        <p:spPr>
          <a:xfrm>
            <a:off x="9166469" y="1693850"/>
            <a:ext cx="2541600" cy="2541600"/>
          </a:xfrm>
          <a:prstGeom prst="ellipse">
            <a:avLst/>
          </a:prstGeom>
        </p:spPr>
        <p:txBody>
          <a:bodyPr anchor="ctr"/>
          <a:lstStyle>
            <a:lvl1pPr marL="0" indent="0" algn="ctr">
              <a:buNone/>
              <a:defRPr>
                <a:solidFill>
                  <a:schemeClr val="bg1"/>
                </a:solidFill>
              </a:defRPr>
            </a:lvl1pPr>
          </a:lstStyle>
          <a:p>
            <a:r>
              <a:rPr lang="en-US" dirty="0"/>
              <a:t>Click icon to add picture</a:t>
            </a:r>
          </a:p>
        </p:txBody>
      </p:sp>
      <p:cxnSp>
        <p:nvCxnSpPr>
          <p:cNvPr id="4" name="Straight Connector 3">
            <a:extLst>
              <a:ext uri="{FF2B5EF4-FFF2-40B4-BE49-F238E27FC236}">
                <a16:creationId xmlns:a16="http://schemas.microsoft.com/office/drawing/2014/main" id="{370C0B53-6C3E-EE00-9721-A153D86C8222}"/>
              </a:ext>
            </a:extLst>
          </p:cNvPr>
          <p:cNvCxnSpPr>
            <a:cxnSpLocks/>
          </p:cNvCxnSpPr>
          <p:nvPr userDrawn="1"/>
        </p:nvCxnSpPr>
        <p:spPr>
          <a:xfrm>
            <a:off x="483827" y="1041026"/>
            <a:ext cx="11224800" cy="0"/>
          </a:xfrm>
          <a:prstGeom prst="line">
            <a:avLst/>
          </a:prstGeom>
          <a:ln w="76200">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403246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3_Content and Image">
    <p:spTree>
      <p:nvGrpSpPr>
        <p:cNvPr id="1" name=""/>
        <p:cNvGrpSpPr/>
        <p:nvPr/>
      </p:nvGrpSpPr>
      <p:grpSpPr>
        <a:xfrm>
          <a:off x="0" y="0"/>
          <a:ext cx="0" cy="0"/>
          <a:chOff x="0" y="0"/>
          <a:chExt cx="0" cy="0"/>
        </a:xfrm>
      </p:grpSpPr>
      <p:pic>
        <p:nvPicPr>
          <p:cNvPr id="2" name="Picture 1" descr="A bright yellow circle&#10;&#10;Description automatically generated with medium confidence">
            <a:extLst>
              <a:ext uri="{FF2B5EF4-FFF2-40B4-BE49-F238E27FC236}">
                <a16:creationId xmlns:a16="http://schemas.microsoft.com/office/drawing/2014/main" id="{F94FF737-4247-665A-B9CA-0922059C9CF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1695" y="0"/>
            <a:ext cx="12185653" cy="6858000"/>
          </a:xfrm>
          <a:prstGeom prst="rect">
            <a:avLst/>
          </a:prstGeom>
        </p:spPr>
      </p:pic>
    </p:spTree>
    <p:extLst>
      <p:ext uri="{BB962C8B-B14F-4D97-AF65-F5344CB8AC3E}">
        <p14:creationId xmlns:p14="http://schemas.microsoft.com/office/powerpoint/2010/main" val="401543351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Title Slide Frame 3">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D8D4830-1AF6-9C3D-EC53-70FC3C7CBE54}"/>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E8BA944B-A631-ACF6-36AE-7C814C7A5C9A}"/>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 name="Group 2">
            <a:extLst>
              <a:ext uri="{FF2B5EF4-FFF2-40B4-BE49-F238E27FC236}">
                <a16:creationId xmlns:a16="http://schemas.microsoft.com/office/drawing/2014/main" id="{B1B984E4-95BA-5123-1CFC-48CE97FD8196}"/>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 name="Freeform 1">
              <a:extLst>
                <a:ext uri="{FF2B5EF4-FFF2-40B4-BE49-F238E27FC236}">
                  <a16:creationId xmlns:a16="http://schemas.microsoft.com/office/drawing/2014/main" id="{63327741-8A1F-B922-5F7C-0313A67883A4}"/>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19782083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3" name="Picture 2" descr="A blurry image of a rainbow&#10;&#10;Description automatically generated">
            <a:extLst>
              <a:ext uri="{FF2B5EF4-FFF2-40B4-BE49-F238E27FC236}">
                <a16:creationId xmlns:a16="http://schemas.microsoft.com/office/drawing/2014/main" id="{317BE7A3-A673-B58A-8BE4-D36A0E590D33}"/>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grpSp>
        <p:nvGrpSpPr>
          <p:cNvPr id="5" name="Group 4">
            <a:extLst>
              <a:ext uri="{FF2B5EF4-FFF2-40B4-BE49-F238E27FC236}">
                <a16:creationId xmlns:a16="http://schemas.microsoft.com/office/drawing/2014/main" id="{3D8D2553-DCAF-2D9D-2138-FE4E794B7FFA}"/>
              </a:ext>
            </a:extLst>
          </p:cNvPr>
          <p:cNvGrpSpPr/>
          <p:nvPr userDrawn="1"/>
        </p:nvGrpSpPr>
        <p:grpSpPr>
          <a:xfrm>
            <a:off x="485775" y="6164633"/>
            <a:ext cx="4940935" cy="318770"/>
            <a:chOff x="485775" y="6164633"/>
            <a:chExt cx="4940935" cy="318770"/>
          </a:xfrm>
        </p:grpSpPr>
        <p:sp>
          <p:nvSpPr>
            <p:cNvPr id="297" name="Freeform 296">
              <a:extLst>
                <a:ext uri="{FF2B5EF4-FFF2-40B4-BE49-F238E27FC236}">
                  <a16:creationId xmlns:a16="http://schemas.microsoft.com/office/drawing/2014/main" id="{AD4E5D8B-12B4-19F3-17D4-D12BF368FC85}"/>
                </a:ext>
              </a:extLst>
            </p:cNvPr>
            <p:cNvSpPr/>
            <p:nvPr/>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98" name="Freeform 297">
              <a:extLst>
                <a:ext uri="{FF2B5EF4-FFF2-40B4-BE49-F238E27FC236}">
                  <a16:creationId xmlns:a16="http://schemas.microsoft.com/office/drawing/2014/main" id="{219789D6-6B07-F2E6-06BE-8CA9DC83E385}"/>
                </a:ext>
              </a:extLst>
            </p:cNvPr>
            <p:cNvSpPr/>
            <p:nvPr/>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9767D4D9-A47B-4020-6B9B-87B081166C85}"/>
              </a:ext>
            </a:extLst>
          </p:cNvPr>
          <p:cNvGrpSpPr/>
          <p:nvPr userDrawn="1"/>
        </p:nvGrpSpPr>
        <p:grpSpPr>
          <a:xfrm>
            <a:off x="485774" y="1291008"/>
            <a:ext cx="5706110" cy="4360545"/>
            <a:chOff x="485774" y="1291008"/>
            <a:chExt cx="5706110" cy="4360545"/>
          </a:xfrm>
        </p:grpSpPr>
        <p:sp>
          <p:nvSpPr>
            <p:cNvPr id="299" name="Freeform 298">
              <a:extLst>
                <a:ext uri="{FF2B5EF4-FFF2-40B4-BE49-F238E27FC236}">
                  <a16:creationId xmlns:a16="http://schemas.microsoft.com/office/drawing/2014/main" id="{70589FC3-4491-BD75-2C16-660DF0B71BBC}"/>
                </a:ext>
              </a:extLst>
            </p:cNvPr>
            <p:cNvSpPr/>
            <p:nvPr/>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93" name="Freeform 292">
              <a:extLst>
                <a:ext uri="{FF2B5EF4-FFF2-40B4-BE49-F238E27FC236}">
                  <a16:creationId xmlns:a16="http://schemas.microsoft.com/office/drawing/2014/main" id="{B00DB918-F11D-F855-5478-ECB25A1AC3D1}"/>
                </a:ext>
              </a:extLst>
            </p:cNvPr>
            <p:cNvSpPr/>
            <p:nvPr/>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grpSp>
      <p:sp>
        <p:nvSpPr>
          <p:cNvPr id="274" name="Subtitle 2">
            <a:extLst>
              <a:ext uri="{FF2B5EF4-FFF2-40B4-BE49-F238E27FC236}">
                <a16:creationId xmlns:a16="http://schemas.microsoft.com/office/drawing/2014/main" id="{74103396-CF0A-A808-BF1B-463C3EF7376E}"/>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sz="1600">
                <a:latin typeface="EYInterstate" panose="02000503020000020004"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75" name="Title 4">
            <a:extLst>
              <a:ext uri="{FF2B5EF4-FFF2-40B4-BE49-F238E27FC236}">
                <a16:creationId xmlns:a16="http://schemas.microsoft.com/office/drawing/2014/main" id="{B57CD4DB-AED0-4F7E-41BA-02CA96598AEC}"/>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289" name="Text Placeholder 288">
            <a:extLst>
              <a:ext uri="{FF2B5EF4-FFF2-40B4-BE49-F238E27FC236}">
                <a16:creationId xmlns:a16="http://schemas.microsoft.com/office/drawing/2014/main" id="{31D45A6D-135C-8C27-4F13-A3BC79AB3ED3}"/>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10" name="Group 309">
            <a:extLst>
              <a:ext uri="{FF2B5EF4-FFF2-40B4-BE49-F238E27FC236}">
                <a16:creationId xmlns:a16="http://schemas.microsoft.com/office/drawing/2014/main" id="{CE838069-3AB1-D532-FB66-FDAEA51877B1}"/>
              </a:ext>
            </a:extLst>
          </p:cNvPr>
          <p:cNvGrpSpPr/>
          <p:nvPr userDrawn="1"/>
        </p:nvGrpSpPr>
        <p:grpSpPr bwMode="black">
          <a:xfrm>
            <a:off x="10563224" y="5167683"/>
            <a:ext cx="1219200" cy="1284606"/>
            <a:chOff x="10563224" y="5158158"/>
            <a:chExt cx="1219200" cy="1284606"/>
          </a:xfrm>
        </p:grpSpPr>
        <p:sp>
          <p:nvSpPr>
            <p:cNvPr id="311" name="Freeform 310">
              <a:extLst>
                <a:ext uri="{FF2B5EF4-FFF2-40B4-BE49-F238E27FC236}">
                  <a16:creationId xmlns:a16="http://schemas.microsoft.com/office/drawing/2014/main" id="{E6AE5B0D-79EC-EE9E-636A-1E7D4A6A240A}"/>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312" name="Freeform 311">
              <a:extLst>
                <a:ext uri="{FF2B5EF4-FFF2-40B4-BE49-F238E27FC236}">
                  <a16:creationId xmlns:a16="http://schemas.microsoft.com/office/drawing/2014/main" id="{8B00C66D-FD9B-3996-472E-1CEF16690026}"/>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1820572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Title Slide Spectrum 2">
    <p:spTree>
      <p:nvGrpSpPr>
        <p:cNvPr id="1" name=""/>
        <p:cNvGrpSpPr/>
        <p:nvPr/>
      </p:nvGrpSpPr>
      <p:grpSpPr>
        <a:xfrm>
          <a:off x="0" y="0"/>
          <a:ext cx="0" cy="0"/>
          <a:chOff x="0" y="0"/>
          <a:chExt cx="0" cy="0"/>
        </a:xfrm>
      </p:grpSpPr>
      <p:pic>
        <p:nvPicPr>
          <p:cNvPr id="6" name="Picture 5" descr="A bright light in the dark&#10;&#10;Description automatically generated">
            <a:extLst>
              <a:ext uri="{FF2B5EF4-FFF2-40B4-BE49-F238E27FC236}">
                <a16:creationId xmlns:a16="http://schemas.microsoft.com/office/drawing/2014/main" id="{963FEC0B-473D-E3B8-1E1E-E29DFA66AD11}"/>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grpSp>
        <p:nvGrpSpPr>
          <p:cNvPr id="16" name="Group 15">
            <a:extLst>
              <a:ext uri="{FF2B5EF4-FFF2-40B4-BE49-F238E27FC236}">
                <a16:creationId xmlns:a16="http://schemas.microsoft.com/office/drawing/2014/main" id="{D6511197-B1BA-E6CC-13B8-2DD99B355A04}"/>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1EE8315B-FEB1-CC4D-6FB1-F5D1F2C1EE95}"/>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F51C6EC0-0FDE-C123-7424-1752D2374435}"/>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DFB16D98-C784-FAB9-BCBC-EA53480E5BA8}"/>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4788DF65-E85A-7EA9-F2BB-B439D5C7EB16}"/>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DB6421F7-1BA7-70C3-4C7B-0694CD3F9A6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E0E8BD61-2DD9-6340-EB16-98CFEA0A221D}"/>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B4038A11-FAB8-DE3A-2D5D-3D1F11925688}"/>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7" name="Freeform 26">
              <a:extLst>
                <a:ext uri="{FF2B5EF4-FFF2-40B4-BE49-F238E27FC236}">
                  <a16:creationId xmlns:a16="http://schemas.microsoft.com/office/drawing/2014/main" id="{FD45E8E5-E623-933A-074B-D3B9860ABECB}"/>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sp>
        <p:nvSpPr>
          <p:cNvPr id="28" name="Subtitle 2">
            <a:extLst>
              <a:ext uri="{FF2B5EF4-FFF2-40B4-BE49-F238E27FC236}">
                <a16:creationId xmlns:a16="http://schemas.microsoft.com/office/drawing/2014/main" id="{4CE2B77E-5DDA-CC5C-A575-69779E57947F}"/>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2C2EB3B4-62C2-DB27-F905-7B5310DF5CFC}"/>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41B1F747-977A-C01C-9182-B92C691E57F0}"/>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spTree>
    <p:extLst>
      <p:ext uri="{BB962C8B-B14F-4D97-AF65-F5344CB8AC3E}">
        <p14:creationId xmlns:p14="http://schemas.microsoft.com/office/powerpoint/2010/main" val="231120857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Title Slide Spectrum 3">
    <p:spTree>
      <p:nvGrpSpPr>
        <p:cNvPr id="1" name=""/>
        <p:cNvGrpSpPr/>
        <p:nvPr/>
      </p:nvGrpSpPr>
      <p:grpSpPr>
        <a:xfrm>
          <a:off x="0" y="0"/>
          <a:ext cx="0" cy="0"/>
          <a:chOff x="0" y="0"/>
          <a:chExt cx="0" cy="0"/>
        </a:xfrm>
      </p:grpSpPr>
      <p:pic>
        <p:nvPicPr>
          <p:cNvPr id="3" name="Picture 2" descr="A colorful light in the dark&#10;&#10;Description automatically generated">
            <a:extLst>
              <a:ext uri="{FF2B5EF4-FFF2-40B4-BE49-F238E27FC236}">
                <a16:creationId xmlns:a16="http://schemas.microsoft.com/office/drawing/2014/main" id="{76F31E31-25A6-21A9-5DF2-0E1AA48A3DFC}"/>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195E5ED2-D1BB-AC6E-BF6A-D4BD239F1FE9}"/>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51D43938-5757-1C8A-B3BA-59EC353FB68E}"/>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318227343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Title Slide Frame Yellow">
    <p:bg>
      <p:bgPr>
        <a:solidFill>
          <a:schemeClr val="tx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D5BBB5A-0446-3C14-B12C-56A5730E1CC1}"/>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3" name="Group 2">
            <a:extLst>
              <a:ext uri="{FF2B5EF4-FFF2-40B4-BE49-F238E27FC236}">
                <a16:creationId xmlns:a16="http://schemas.microsoft.com/office/drawing/2014/main" id="{34EF81A0-CB40-42B3-5E1A-AA5D72BFB4DD}"/>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F7C1D2CA-2DB1-76BC-DAFE-210631AEC288}"/>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61131786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Title Slide Frame Writer">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36FA399-654A-7130-1FF0-0F0197A98C2A}"/>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
        <p:nvSpPr>
          <p:cNvPr id="11"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38649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12" name="Title 4">
            <a:extLst>
              <a:ext uri="{FF2B5EF4-FFF2-40B4-BE49-F238E27FC236}">
                <a16:creationId xmlns:a16="http://schemas.microsoft.com/office/drawing/2014/main" id="{1F7B1FDC-B90E-6693-A750-B9BA4B535E8A}"/>
              </a:ext>
            </a:extLst>
          </p:cNvPr>
          <p:cNvSpPr>
            <a:spLocks noGrp="1"/>
          </p:cNvSpPr>
          <p:nvPr>
            <p:ph type="title"/>
          </p:nvPr>
        </p:nvSpPr>
        <p:spPr>
          <a:xfrm>
            <a:off x="889762" y="21272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13"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44759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CB01B256-70C6-9663-9CC6-1F22ADBAE7C3}"/>
              </a:ext>
            </a:extLst>
          </p:cNvPr>
          <p:cNvGrpSpPr/>
          <p:nvPr userDrawn="1"/>
        </p:nvGrpSpPr>
        <p:grpSpPr>
          <a:xfrm>
            <a:off x="485774" y="719508"/>
            <a:ext cx="5706110" cy="4360545"/>
            <a:chOff x="485774" y="719508"/>
            <a:chExt cx="5706110" cy="4360545"/>
          </a:xfrm>
        </p:grpSpPr>
        <p:sp>
          <p:nvSpPr>
            <p:cNvPr id="10" name="Freeform 25">
              <a:extLst>
                <a:ext uri="{FF2B5EF4-FFF2-40B4-BE49-F238E27FC236}">
                  <a16:creationId xmlns:a16="http://schemas.microsoft.com/office/drawing/2014/main" id="{F7E50E80-DFF0-E065-898F-1AFD970459B6}"/>
                </a:ext>
              </a:extLst>
            </p:cNvPr>
            <p:cNvSpPr/>
            <p:nvPr userDrawn="1"/>
          </p:nvSpPr>
          <p:spPr>
            <a:xfrm>
              <a:off x="485774" y="49784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14" name="Freeform 3">
              <a:extLst>
                <a:ext uri="{FF2B5EF4-FFF2-40B4-BE49-F238E27FC236}">
                  <a16:creationId xmlns:a16="http://schemas.microsoft.com/office/drawing/2014/main" id="{7E9D0337-F340-664F-6A13-B03AA4BA4F82}"/>
                </a:ext>
              </a:extLst>
            </p:cNvPr>
            <p:cNvSpPr/>
            <p:nvPr userDrawn="1"/>
          </p:nvSpPr>
          <p:spPr>
            <a:xfrm>
              <a:off x="485775" y="7195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solidFill>
              <a:schemeClr val="tx2"/>
            </a:solidFill>
            <a:ln w="8181" cap="flat">
              <a:noFill/>
              <a:prstDash val="solid"/>
              <a:miter/>
            </a:ln>
          </p:spPr>
          <p:txBody>
            <a:bodyPr rtlCol="0" anchor="ctr"/>
            <a:lstStyle/>
            <a:p>
              <a:pPr lvl="0"/>
              <a:endParaRPr lang="en-US" dirty="0"/>
            </a:p>
          </p:txBody>
        </p:sp>
      </p:grpSp>
      <p:sp>
        <p:nvSpPr>
          <p:cNvPr id="15" name="TextBox 14">
            <a:extLst>
              <a:ext uri="{FF2B5EF4-FFF2-40B4-BE49-F238E27FC236}">
                <a16:creationId xmlns:a16="http://schemas.microsoft.com/office/drawing/2014/main" id="{EEB2775D-C14D-1FFE-E3E9-4E62DDA32301}"/>
              </a:ext>
            </a:extLst>
          </p:cNvPr>
          <p:cNvSpPr txBox="1"/>
          <p:nvPr userDrawn="1"/>
        </p:nvSpPr>
        <p:spPr>
          <a:xfrm>
            <a:off x="461984" y="5552404"/>
            <a:ext cx="1045073" cy="197581"/>
          </a:xfrm>
          <a:prstGeom prst="rect">
            <a:avLst/>
          </a:prstGeom>
          <a:noFill/>
        </p:spPr>
        <p:txBody>
          <a:bodyPr wrap="square" lIns="0" tIns="0" rIns="0" bIns="0" rtlCol="0" anchor="ctr" anchorCtr="0">
            <a:noAutofit/>
          </a:bodyPr>
          <a:lstStyle/>
          <a:p>
            <a:r>
              <a:rPr lang="en-GB" sz="1200" dirty="0">
                <a:solidFill>
                  <a:schemeClr val="bg1"/>
                </a:solidFill>
                <a:latin typeface="EYInterstate Light" panose="02000506000000020004" pitchFamily="2" charset="0"/>
              </a:rPr>
              <a:t>Written by</a:t>
            </a:r>
          </a:p>
        </p:txBody>
      </p:sp>
      <p:sp>
        <p:nvSpPr>
          <p:cNvPr id="16" name="Text Placeholder 16">
            <a:extLst>
              <a:ext uri="{FF2B5EF4-FFF2-40B4-BE49-F238E27FC236}">
                <a16:creationId xmlns:a16="http://schemas.microsoft.com/office/drawing/2014/main" id="{FAE2F50B-78AF-04F3-4BFF-980630AF7AFF}"/>
              </a:ext>
            </a:extLst>
          </p:cNvPr>
          <p:cNvSpPr>
            <a:spLocks noGrp="1"/>
          </p:cNvSpPr>
          <p:nvPr>
            <p:ph type="body" sz="quarter" idx="14" hasCustomPrompt="1"/>
          </p:nvPr>
        </p:nvSpPr>
        <p:spPr>
          <a:xfrm>
            <a:off x="1333184" y="5966393"/>
            <a:ext cx="3089275" cy="180000"/>
          </a:xfrm>
        </p:spPr>
        <p:txBody>
          <a:bodyPr/>
          <a:lstStyle>
            <a:lvl1pPr marL="0" indent="0">
              <a:buNone/>
              <a:defRPr sz="1200">
                <a:solidFill>
                  <a:schemeClr val="tx2"/>
                </a:solidFill>
              </a:defRPr>
            </a:lvl1pPr>
          </a:lstStyle>
          <a:p>
            <a:pPr lvl="0"/>
            <a:r>
              <a:rPr lang="en-US" dirty="0"/>
              <a:t>Name Surname</a:t>
            </a:r>
            <a:endParaRPr lang="en-GB" dirty="0"/>
          </a:p>
        </p:txBody>
      </p:sp>
      <p:sp>
        <p:nvSpPr>
          <p:cNvPr id="17" name="Text Placeholder 16">
            <a:extLst>
              <a:ext uri="{FF2B5EF4-FFF2-40B4-BE49-F238E27FC236}">
                <a16:creationId xmlns:a16="http://schemas.microsoft.com/office/drawing/2014/main" id="{A5473ED8-C1F4-379D-AE01-5E7A3D5F3401}"/>
              </a:ext>
            </a:extLst>
          </p:cNvPr>
          <p:cNvSpPr>
            <a:spLocks noGrp="1"/>
          </p:cNvSpPr>
          <p:nvPr>
            <p:ph type="body" sz="quarter" idx="15" hasCustomPrompt="1"/>
          </p:nvPr>
        </p:nvSpPr>
        <p:spPr>
          <a:xfrm>
            <a:off x="1333184" y="6164011"/>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8" name="Picture Placeholder 19">
            <a:extLst>
              <a:ext uri="{FF2B5EF4-FFF2-40B4-BE49-F238E27FC236}">
                <a16:creationId xmlns:a16="http://schemas.microsoft.com/office/drawing/2014/main" id="{812BC08D-D0F7-900D-1481-4C172F6BE56E}"/>
              </a:ext>
            </a:extLst>
          </p:cNvPr>
          <p:cNvSpPr>
            <a:spLocks noGrp="1"/>
          </p:cNvSpPr>
          <p:nvPr>
            <p:ph type="pic" sz="quarter" idx="16"/>
          </p:nvPr>
        </p:nvSpPr>
        <p:spPr>
          <a:xfrm>
            <a:off x="461983" y="5861846"/>
            <a:ext cx="576000" cy="576000"/>
          </a:xfrm>
          <a:prstGeom prst="ellipse">
            <a:avLst/>
          </a:prstGeom>
        </p:spPr>
        <p:txBody>
          <a:bodyPr anchor="ctr"/>
          <a:lstStyle>
            <a:lvl1pPr marL="0" indent="0" algn="ctr">
              <a:buNone/>
              <a:defRPr sz="900">
                <a:solidFill>
                  <a:schemeClr val="bg1"/>
                </a:solidFill>
              </a:defRPr>
            </a:lvl1pPr>
          </a:lstStyle>
          <a:p>
            <a:endParaRPr lang="en-GB" dirty="0"/>
          </a:p>
        </p:txBody>
      </p:sp>
      <p:cxnSp>
        <p:nvCxnSpPr>
          <p:cNvPr id="19" name="Straight Connector 18">
            <a:extLst>
              <a:ext uri="{FF2B5EF4-FFF2-40B4-BE49-F238E27FC236}">
                <a16:creationId xmlns:a16="http://schemas.microsoft.com/office/drawing/2014/main" id="{D25B130A-4E65-32BD-4CB8-C7E2B623FD74}"/>
              </a:ext>
            </a:extLst>
          </p:cNvPr>
          <p:cNvCxnSpPr>
            <a:cxnSpLocks/>
          </p:cNvCxnSpPr>
          <p:nvPr userDrawn="1"/>
        </p:nvCxnSpPr>
        <p:spPr>
          <a:xfrm>
            <a:off x="1333184" y="5656264"/>
            <a:ext cx="8122101" cy="0"/>
          </a:xfrm>
          <a:prstGeom prst="line">
            <a:avLst/>
          </a:prstGeom>
          <a:ln w="9525" cap="flat" cmpd="sng" algn="ctr">
            <a:solidFill>
              <a:srgbClr val="C4C4CD"/>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488585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Title Slide Frame 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713817A-1A0E-6215-C86F-711F67622AC3}"/>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9167EEE6-F985-2112-F3A8-85F1A04A37BD}"/>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166D7E4E-2A81-A5AB-16CA-DBCEFBD59141}"/>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FF32FF"/>
                </a:gs>
                <a:gs pos="100000">
                  <a:srgbClr val="32FFFF"/>
                </a:gs>
              </a:gsLst>
              <a:lin ang="1860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398221270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Title Slide Frame 2">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7B25F44-CAE3-AE0B-B97B-B0F6E4B43D50}"/>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2" name="Group 1">
            <a:extLst>
              <a:ext uri="{FF2B5EF4-FFF2-40B4-BE49-F238E27FC236}">
                <a16:creationId xmlns:a16="http://schemas.microsoft.com/office/drawing/2014/main" id="{7E7E8938-439A-DB5B-B3DF-7EF202013D57}"/>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4" name="Group 3">
            <a:extLst>
              <a:ext uri="{FF2B5EF4-FFF2-40B4-BE49-F238E27FC236}">
                <a16:creationId xmlns:a16="http://schemas.microsoft.com/office/drawing/2014/main" id="{1A067759-C6C3-3B7B-ABF5-859A6A63528E}"/>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6" name="Freeform 5">
              <a:extLst>
                <a:ext uri="{FF2B5EF4-FFF2-40B4-BE49-F238E27FC236}">
                  <a16:creationId xmlns:a16="http://schemas.microsoft.com/office/drawing/2014/main" id="{CC99724B-50FD-5B78-B6B7-D645073026A7}"/>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A420F8"/>
                </a:gs>
                <a:gs pos="100000">
                  <a:srgbClr val="5C94F9"/>
                </a:gs>
              </a:gsLst>
              <a:lin ang="18720000" scaled="0"/>
              <a:tileRect/>
            </a:gradFill>
            <a:ln w="818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p>
          </p:txBody>
        </p:sp>
      </p:grpSp>
    </p:spTree>
    <p:extLst>
      <p:ext uri="{BB962C8B-B14F-4D97-AF65-F5344CB8AC3E}">
        <p14:creationId xmlns:p14="http://schemas.microsoft.com/office/powerpoint/2010/main" val="312073824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Title Slide Frame 3">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D8D4830-1AF6-9C3D-EC53-70FC3C7CBE54}"/>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E8BA944B-A631-ACF6-36AE-7C814C7A5C9A}"/>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3" name="Group 2">
            <a:extLst>
              <a:ext uri="{FF2B5EF4-FFF2-40B4-BE49-F238E27FC236}">
                <a16:creationId xmlns:a16="http://schemas.microsoft.com/office/drawing/2014/main" id="{B1B984E4-95BA-5123-1CFC-48CE97FD8196}"/>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2" name="Freeform 1">
              <a:extLst>
                <a:ext uri="{FF2B5EF4-FFF2-40B4-BE49-F238E27FC236}">
                  <a16:creationId xmlns:a16="http://schemas.microsoft.com/office/drawing/2014/main" id="{63327741-8A1F-B922-5F7C-0313A67883A4}"/>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FF32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55945398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Title Slide Frame 4">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D7BB4A-5FCC-BE0E-4598-A4CBBA847A08}"/>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6DE89320-B084-3AA1-F041-ECD9699F7EF4}"/>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E76002E9-E0C8-43F6-867E-B59C9AE9217B}"/>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00C864"/>
                </a:gs>
                <a:gs pos="100000">
                  <a:srgbClr val="4696FF"/>
                </a:gs>
              </a:gsLst>
              <a:lin ang="1860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69629331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Title Slide Frame 5">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CF5E0C7-6CC4-C4E1-946D-4BAC78CCDAE4}"/>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92E27567-DFCD-709F-AF40-B7A340ECC0FE}"/>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AAC690EE-1BB8-29C6-B9D8-2BD7B4AE0781}"/>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7D1E"/>
                </a:gs>
                <a:gs pos="100000">
                  <a:srgbClr val="32FFFF"/>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112196017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itle Slide Frame 4">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D7BB4A-5FCC-BE0E-4598-A4CBBA847A08}"/>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5" name="Group 4">
            <a:extLst>
              <a:ext uri="{FF2B5EF4-FFF2-40B4-BE49-F238E27FC236}">
                <a16:creationId xmlns:a16="http://schemas.microsoft.com/office/drawing/2014/main" id="{6DE89320-B084-3AA1-F041-ECD9699F7EF4}"/>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E76002E9-E0C8-43F6-867E-B59C9AE9217B}"/>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7E9D0337-F340-664F-6A13-B03AA4BA4F82}"/>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46000">
                  <a:srgbClr val="FFE600"/>
                </a:gs>
                <a:gs pos="66000">
                  <a:srgbClr val="00C864"/>
                </a:gs>
                <a:gs pos="100000">
                  <a:srgbClr val="4696FF"/>
                </a:gs>
              </a:gsLst>
              <a:lin ang="1860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302109209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Title Slide Frame 6">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71B9AAE-F698-5F49-FF7D-DB273B1EE18B}"/>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00068369-6C63-44AF-3E4E-30E5F2D1F837}"/>
              </a:ext>
            </a:extLst>
          </p:cNvPr>
          <p:cNvGrpSpPr/>
          <p:nvPr userDrawn="1"/>
        </p:nvGrpSpPr>
        <p:grpSpPr>
          <a:xfrm>
            <a:off x="485775" y="6164633"/>
            <a:ext cx="4940935" cy="318770"/>
            <a:chOff x="485775" y="6164633"/>
            <a:chExt cx="4940935" cy="318770"/>
          </a:xfrm>
        </p:grpSpPr>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2" name="Group 1">
            <a:extLst>
              <a:ext uri="{FF2B5EF4-FFF2-40B4-BE49-F238E27FC236}">
                <a16:creationId xmlns:a16="http://schemas.microsoft.com/office/drawing/2014/main" id="{8F7E7875-967C-8167-6219-7AD2981B3A46}"/>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FF32FF"/>
                </a:gs>
                <a:gs pos="100000">
                  <a:srgbClr val="E95023"/>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403480017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Title Slide Frame 7">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AFCAD8-0916-AF46-1471-030E4128E25A}"/>
              </a:ext>
              <a:ext uri="{C183D7F6-B498-43B3-948B-1728B52AA6E4}">
                <adec:decorative xmlns:adec="http://schemas.microsoft.com/office/drawing/2017/decorative" val="1"/>
              </a:ext>
            </a:extLst>
          </p:cNvPr>
          <p:cNvSpPr/>
          <p:nvPr userDrawn="1"/>
        </p:nvSpPr>
        <p:spPr>
          <a:xfrm>
            <a:off x="0" y="0"/>
            <a:ext cx="8386354" cy="6858000"/>
          </a:xfrm>
          <a:prstGeom prst="rect">
            <a:avLst/>
          </a:prstGeom>
          <a:gradFill flip="none" rotWithShape="1">
            <a:gsLst>
              <a:gs pos="0">
                <a:schemeClr val="tx1">
                  <a:lumMod val="0"/>
                  <a:alpha val="0"/>
                </a:schemeClr>
              </a:gs>
              <a:gs pos="95000">
                <a:srgbClr val="000000">
                  <a:alpha val="70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grpSp>
        <p:nvGrpSpPr>
          <p:cNvPr id="21" name="Group 20">
            <a:extLst>
              <a:ext uri="{FF2B5EF4-FFF2-40B4-BE49-F238E27FC236}">
                <a16:creationId xmlns:a16="http://schemas.microsoft.com/office/drawing/2014/main" id="{A8D6BAB6-A68E-C404-5D92-6E11D325CFFA}"/>
              </a:ext>
            </a:extLst>
          </p:cNvPr>
          <p:cNvGrpSpPr/>
          <p:nvPr userDrawn="1"/>
        </p:nvGrpSpPr>
        <p:grpSpPr bwMode="black">
          <a:xfrm>
            <a:off x="10563224" y="5167683"/>
            <a:ext cx="1219200" cy="1284606"/>
            <a:chOff x="10563224" y="5158158"/>
            <a:chExt cx="1219200" cy="1284606"/>
          </a:xfrm>
        </p:grpSpPr>
        <p:sp>
          <p:nvSpPr>
            <p:cNvPr id="22" name="Freeform 21">
              <a:extLst>
                <a:ext uri="{FF2B5EF4-FFF2-40B4-BE49-F238E27FC236}">
                  <a16:creationId xmlns:a16="http://schemas.microsoft.com/office/drawing/2014/main" id="{BEE0067F-78DC-1ABA-D072-D13444B14ED9}"/>
                </a:ext>
              </a:extLst>
            </p:cNvPr>
            <p:cNvSpPr/>
            <p:nvPr/>
          </p:nvSpPr>
          <p:spPr bwMode="black">
            <a:xfrm>
              <a:off x="10826115" y="5158158"/>
              <a:ext cx="805814" cy="294004"/>
            </a:xfrm>
            <a:custGeom>
              <a:avLst/>
              <a:gdLst>
                <a:gd name="connsiteX0" fmla="*/ 805814 w 805814"/>
                <a:gd name="connsiteY0" fmla="*/ 0 h 294004"/>
                <a:gd name="connsiteX1" fmla="*/ 0 w 805814"/>
                <a:gd name="connsiteY1" fmla="*/ 294005 h 294004"/>
                <a:gd name="connsiteX2" fmla="*/ 805814 w 805814"/>
                <a:gd name="connsiteY2" fmla="*/ 151765 h 294004"/>
                <a:gd name="connsiteX3" fmla="*/ 805814 w 805814"/>
                <a:gd name="connsiteY3" fmla="*/ 0 h 294004"/>
              </a:gdLst>
              <a:ahLst/>
              <a:cxnLst>
                <a:cxn ang="0">
                  <a:pos x="connsiteX0" y="connsiteY0"/>
                </a:cxn>
                <a:cxn ang="0">
                  <a:pos x="connsiteX1" y="connsiteY1"/>
                </a:cxn>
                <a:cxn ang="0">
                  <a:pos x="connsiteX2" y="connsiteY2"/>
                </a:cxn>
                <a:cxn ang="0">
                  <a:pos x="connsiteX3" y="connsiteY3"/>
                </a:cxn>
              </a:cxnLst>
              <a:rect l="l" t="t" r="r" b="b"/>
              <a:pathLst>
                <a:path w="805814" h="294004">
                  <a:moveTo>
                    <a:pt x="805814" y="0"/>
                  </a:moveTo>
                  <a:lnTo>
                    <a:pt x="0" y="294005"/>
                  </a:lnTo>
                  <a:lnTo>
                    <a:pt x="805814" y="151765"/>
                  </a:lnTo>
                  <a:lnTo>
                    <a:pt x="805814" y="0"/>
                  </a:lnTo>
                  <a:close/>
                </a:path>
              </a:pathLst>
            </a:custGeom>
            <a:solidFill>
              <a:srgbClr val="FFE600"/>
            </a:solidFill>
            <a:ln w="63500"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1F51328-AAA1-9C6C-5EE4-05350DF6D22E}"/>
                </a:ext>
              </a:extLst>
            </p:cNvPr>
            <p:cNvSpPr/>
            <p:nvPr/>
          </p:nvSpPr>
          <p:spPr bwMode="black">
            <a:xfrm>
              <a:off x="10563224" y="5574083"/>
              <a:ext cx="1219200" cy="868681"/>
            </a:xfrm>
            <a:custGeom>
              <a:avLst/>
              <a:gdLst>
                <a:gd name="connsiteX0" fmla="*/ 245110 w 1219200"/>
                <a:gd name="connsiteY0" fmla="*/ 839471 h 868681"/>
                <a:gd name="connsiteX1" fmla="*/ 246379 w 1219200"/>
                <a:gd name="connsiteY1" fmla="*/ 839471 h 868681"/>
                <a:gd name="connsiteX2" fmla="*/ 245041 w 1219200"/>
                <a:gd name="connsiteY2" fmla="*/ 839979 h 868681"/>
                <a:gd name="connsiteX3" fmla="*/ 522605 w 1219200"/>
                <a:gd name="connsiteY3" fmla="*/ 796926 h 868681"/>
                <a:gd name="connsiteX4" fmla="*/ 504189 w 1219200"/>
                <a:gd name="connsiteY4" fmla="*/ 821691 h 868681"/>
                <a:gd name="connsiteX5" fmla="*/ 522605 w 1219200"/>
                <a:gd name="connsiteY5" fmla="*/ 845821 h 868681"/>
                <a:gd name="connsiteX6" fmla="*/ 541019 w 1219200"/>
                <a:gd name="connsiteY6" fmla="*/ 821691 h 868681"/>
                <a:gd name="connsiteX7" fmla="*/ 522605 w 1219200"/>
                <a:gd name="connsiteY7" fmla="*/ 796926 h 868681"/>
                <a:gd name="connsiteX8" fmla="*/ 817245 w 1219200"/>
                <a:gd name="connsiteY8" fmla="*/ 796291 h 868681"/>
                <a:gd name="connsiteX9" fmla="*/ 800735 w 1219200"/>
                <a:gd name="connsiteY9" fmla="*/ 819786 h 868681"/>
                <a:gd name="connsiteX10" fmla="*/ 817879 w 1219200"/>
                <a:gd name="connsiteY10" fmla="*/ 846456 h 868681"/>
                <a:gd name="connsiteX11" fmla="*/ 833754 w 1219200"/>
                <a:gd name="connsiteY11" fmla="*/ 838836 h 868681"/>
                <a:gd name="connsiteX12" fmla="*/ 833754 w 1219200"/>
                <a:gd name="connsiteY12" fmla="*/ 838201 h 868681"/>
                <a:gd name="connsiteX13" fmla="*/ 833754 w 1219200"/>
                <a:gd name="connsiteY13" fmla="*/ 803911 h 868681"/>
                <a:gd name="connsiteX14" fmla="*/ 817245 w 1219200"/>
                <a:gd name="connsiteY14" fmla="*/ 796291 h 868681"/>
                <a:gd name="connsiteX15" fmla="*/ 1179195 w 1219200"/>
                <a:gd name="connsiteY15" fmla="*/ 794386 h 868681"/>
                <a:gd name="connsiteX16" fmla="*/ 1163320 w 1219200"/>
                <a:gd name="connsiteY16" fmla="*/ 811531 h 868681"/>
                <a:gd name="connsiteX17" fmla="*/ 1163954 w 1219200"/>
                <a:gd name="connsiteY17" fmla="*/ 811531 h 868681"/>
                <a:gd name="connsiteX18" fmla="*/ 1195704 w 1219200"/>
                <a:gd name="connsiteY18" fmla="*/ 811531 h 868681"/>
                <a:gd name="connsiteX19" fmla="*/ 1179195 w 1219200"/>
                <a:gd name="connsiteY19" fmla="*/ 794386 h 868681"/>
                <a:gd name="connsiteX20" fmla="*/ 909320 w 1219200"/>
                <a:gd name="connsiteY20" fmla="*/ 794386 h 868681"/>
                <a:gd name="connsiteX21" fmla="*/ 893445 w 1219200"/>
                <a:gd name="connsiteY21" fmla="*/ 811531 h 868681"/>
                <a:gd name="connsiteX22" fmla="*/ 894079 w 1219200"/>
                <a:gd name="connsiteY22" fmla="*/ 811531 h 868681"/>
                <a:gd name="connsiteX23" fmla="*/ 925829 w 1219200"/>
                <a:gd name="connsiteY23" fmla="*/ 811531 h 868681"/>
                <a:gd name="connsiteX24" fmla="*/ 909320 w 1219200"/>
                <a:gd name="connsiteY24" fmla="*/ 794386 h 868681"/>
                <a:gd name="connsiteX25" fmla="*/ 737870 w 1219200"/>
                <a:gd name="connsiteY25" fmla="*/ 775971 h 868681"/>
                <a:gd name="connsiteX26" fmla="*/ 761364 w 1219200"/>
                <a:gd name="connsiteY26" fmla="*/ 775971 h 868681"/>
                <a:gd name="connsiteX27" fmla="*/ 761364 w 1219200"/>
                <a:gd name="connsiteY27" fmla="*/ 866141 h 868681"/>
                <a:gd name="connsiteX28" fmla="*/ 737870 w 1219200"/>
                <a:gd name="connsiteY28" fmla="*/ 866141 h 868681"/>
                <a:gd name="connsiteX29" fmla="*/ 143510 w 1219200"/>
                <a:gd name="connsiteY29" fmla="*/ 775971 h 868681"/>
                <a:gd name="connsiteX30" fmla="*/ 167004 w 1219200"/>
                <a:gd name="connsiteY30" fmla="*/ 775971 h 868681"/>
                <a:gd name="connsiteX31" fmla="*/ 167004 w 1219200"/>
                <a:gd name="connsiteY31" fmla="*/ 866141 h 868681"/>
                <a:gd name="connsiteX32" fmla="*/ 143510 w 1219200"/>
                <a:gd name="connsiteY32" fmla="*/ 866141 h 868681"/>
                <a:gd name="connsiteX33" fmla="*/ 635 w 1219200"/>
                <a:gd name="connsiteY33" fmla="*/ 775971 h 868681"/>
                <a:gd name="connsiteX34" fmla="*/ 26670 w 1219200"/>
                <a:gd name="connsiteY34" fmla="*/ 775971 h 868681"/>
                <a:gd name="connsiteX35" fmla="*/ 40004 w 1219200"/>
                <a:gd name="connsiteY35" fmla="*/ 828041 h 868681"/>
                <a:gd name="connsiteX36" fmla="*/ 55245 w 1219200"/>
                <a:gd name="connsiteY36" fmla="*/ 775971 h 868681"/>
                <a:gd name="connsiteX37" fmla="*/ 76200 w 1219200"/>
                <a:gd name="connsiteY37" fmla="*/ 775971 h 868681"/>
                <a:gd name="connsiteX38" fmla="*/ 91439 w 1219200"/>
                <a:gd name="connsiteY38" fmla="*/ 828041 h 868681"/>
                <a:gd name="connsiteX39" fmla="*/ 105409 w 1219200"/>
                <a:gd name="connsiteY39" fmla="*/ 775971 h 868681"/>
                <a:gd name="connsiteX40" fmla="*/ 130810 w 1219200"/>
                <a:gd name="connsiteY40" fmla="*/ 775971 h 868681"/>
                <a:gd name="connsiteX41" fmla="*/ 102235 w 1219200"/>
                <a:gd name="connsiteY41" fmla="*/ 866141 h 868681"/>
                <a:gd name="connsiteX42" fmla="*/ 80644 w 1219200"/>
                <a:gd name="connsiteY42" fmla="*/ 866141 h 868681"/>
                <a:gd name="connsiteX43" fmla="*/ 65405 w 1219200"/>
                <a:gd name="connsiteY43" fmla="*/ 811531 h 868681"/>
                <a:gd name="connsiteX44" fmla="*/ 50165 w 1219200"/>
                <a:gd name="connsiteY44" fmla="*/ 866141 h 868681"/>
                <a:gd name="connsiteX45" fmla="*/ 28575 w 1219200"/>
                <a:gd name="connsiteY45" fmla="*/ 866141 h 868681"/>
                <a:gd name="connsiteX46" fmla="*/ 1181099 w 1219200"/>
                <a:gd name="connsiteY46" fmla="*/ 774066 h 868681"/>
                <a:gd name="connsiteX47" fmla="*/ 1219200 w 1219200"/>
                <a:gd name="connsiteY47" fmla="*/ 821056 h 868681"/>
                <a:gd name="connsiteX48" fmla="*/ 1218564 w 1219200"/>
                <a:gd name="connsiteY48" fmla="*/ 821056 h 868681"/>
                <a:gd name="connsiteX49" fmla="*/ 1218564 w 1219200"/>
                <a:gd name="connsiteY49" fmla="*/ 828676 h 868681"/>
                <a:gd name="connsiteX50" fmla="*/ 1163954 w 1219200"/>
                <a:gd name="connsiteY50" fmla="*/ 828676 h 868681"/>
                <a:gd name="connsiteX51" fmla="*/ 1183004 w 1219200"/>
                <a:gd name="connsiteY51" fmla="*/ 846456 h 868681"/>
                <a:gd name="connsiteX52" fmla="*/ 1198879 w 1219200"/>
                <a:gd name="connsiteY52" fmla="*/ 840106 h 868681"/>
                <a:gd name="connsiteX53" fmla="*/ 1214754 w 1219200"/>
                <a:gd name="connsiteY53" fmla="*/ 853441 h 868681"/>
                <a:gd name="connsiteX54" fmla="*/ 1182370 w 1219200"/>
                <a:gd name="connsiteY54" fmla="*/ 868046 h 868681"/>
                <a:gd name="connsiteX55" fmla="*/ 1141095 w 1219200"/>
                <a:gd name="connsiteY55" fmla="*/ 821056 h 868681"/>
                <a:gd name="connsiteX56" fmla="*/ 1181099 w 1219200"/>
                <a:gd name="connsiteY56" fmla="*/ 774066 h 868681"/>
                <a:gd name="connsiteX57" fmla="*/ 1097915 w 1219200"/>
                <a:gd name="connsiteY57" fmla="*/ 774066 h 868681"/>
                <a:gd name="connsiteX58" fmla="*/ 1133474 w 1219200"/>
                <a:gd name="connsiteY58" fmla="*/ 793751 h 868681"/>
                <a:gd name="connsiteX59" fmla="*/ 1118235 w 1219200"/>
                <a:gd name="connsiteY59" fmla="*/ 808991 h 868681"/>
                <a:gd name="connsiteX60" fmla="*/ 1097915 w 1219200"/>
                <a:gd name="connsiteY60" fmla="*/ 796291 h 868681"/>
                <a:gd name="connsiteX61" fmla="*/ 1078864 w 1219200"/>
                <a:gd name="connsiteY61" fmla="*/ 820421 h 868681"/>
                <a:gd name="connsiteX62" fmla="*/ 1097915 w 1219200"/>
                <a:gd name="connsiteY62" fmla="*/ 845186 h 868681"/>
                <a:gd name="connsiteX63" fmla="*/ 1118235 w 1219200"/>
                <a:gd name="connsiteY63" fmla="*/ 833756 h 868681"/>
                <a:gd name="connsiteX64" fmla="*/ 1118870 w 1219200"/>
                <a:gd name="connsiteY64" fmla="*/ 834391 h 868681"/>
                <a:gd name="connsiteX65" fmla="*/ 1133474 w 1219200"/>
                <a:gd name="connsiteY65" fmla="*/ 848361 h 868681"/>
                <a:gd name="connsiteX66" fmla="*/ 1097280 w 1219200"/>
                <a:gd name="connsiteY66" fmla="*/ 868046 h 868681"/>
                <a:gd name="connsiteX67" fmla="*/ 1054735 w 1219200"/>
                <a:gd name="connsiteY67" fmla="*/ 821056 h 868681"/>
                <a:gd name="connsiteX68" fmla="*/ 1097915 w 1219200"/>
                <a:gd name="connsiteY68" fmla="*/ 774066 h 868681"/>
                <a:gd name="connsiteX69" fmla="*/ 1009015 w 1219200"/>
                <a:gd name="connsiteY69" fmla="*/ 774066 h 868681"/>
                <a:gd name="connsiteX70" fmla="*/ 1041400 w 1219200"/>
                <a:gd name="connsiteY70" fmla="*/ 815341 h 868681"/>
                <a:gd name="connsiteX71" fmla="*/ 1041400 w 1219200"/>
                <a:gd name="connsiteY71" fmla="*/ 866141 h 868681"/>
                <a:gd name="connsiteX72" fmla="*/ 1017905 w 1219200"/>
                <a:gd name="connsiteY72" fmla="*/ 866141 h 868681"/>
                <a:gd name="connsiteX73" fmla="*/ 1017905 w 1219200"/>
                <a:gd name="connsiteY73" fmla="*/ 817246 h 868681"/>
                <a:gd name="connsiteX74" fmla="*/ 1002665 w 1219200"/>
                <a:gd name="connsiteY74" fmla="*/ 796291 h 868681"/>
                <a:gd name="connsiteX75" fmla="*/ 986790 w 1219200"/>
                <a:gd name="connsiteY75" fmla="*/ 816611 h 868681"/>
                <a:gd name="connsiteX76" fmla="*/ 986790 w 1219200"/>
                <a:gd name="connsiteY76" fmla="*/ 866141 h 868681"/>
                <a:gd name="connsiteX77" fmla="*/ 963295 w 1219200"/>
                <a:gd name="connsiteY77" fmla="*/ 866141 h 868681"/>
                <a:gd name="connsiteX78" fmla="*/ 963295 w 1219200"/>
                <a:gd name="connsiteY78" fmla="*/ 775971 h 868681"/>
                <a:gd name="connsiteX79" fmla="*/ 986790 w 1219200"/>
                <a:gd name="connsiteY79" fmla="*/ 775971 h 868681"/>
                <a:gd name="connsiteX80" fmla="*/ 986790 w 1219200"/>
                <a:gd name="connsiteY80" fmla="*/ 782321 h 868681"/>
                <a:gd name="connsiteX81" fmla="*/ 1009015 w 1219200"/>
                <a:gd name="connsiteY81" fmla="*/ 774066 h 868681"/>
                <a:gd name="connsiteX82" fmla="*/ 911224 w 1219200"/>
                <a:gd name="connsiteY82" fmla="*/ 774066 h 868681"/>
                <a:gd name="connsiteX83" fmla="*/ 949325 w 1219200"/>
                <a:gd name="connsiteY83" fmla="*/ 821056 h 868681"/>
                <a:gd name="connsiteX84" fmla="*/ 948689 w 1219200"/>
                <a:gd name="connsiteY84" fmla="*/ 821056 h 868681"/>
                <a:gd name="connsiteX85" fmla="*/ 948689 w 1219200"/>
                <a:gd name="connsiteY85" fmla="*/ 828676 h 868681"/>
                <a:gd name="connsiteX86" fmla="*/ 894079 w 1219200"/>
                <a:gd name="connsiteY86" fmla="*/ 828676 h 868681"/>
                <a:gd name="connsiteX87" fmla="*/ 913129 w 1219200"/>
                <a:gd name="connsiteY87" fmla="*/ 846456 h 868681"/>
                <a:gd name="connsiteX88" fmla="*/ 929004 w 1219200"/>
                <a:gd name="connsiteY88" fmla="*/ 840106 h 868681"/>
                <a:gd name="connsiteX89" fmla="*/ 944879 w 1219200"/>
                <a:gd name="connsiteY89" fmla="*/ 853441 h 868681"/>
                <a:gd name="connsiteX90" fmla="*/ 912495 w 1219200"/>
                <a:gd name="connsiteY90" fmla="*/ 868046 h 868681"/>
                <a:gd name="connsiteX91" fmla="*/ 871220 w 1219200"/>
                <a:gd name="connsiteY91" fmla="*/ 821056 h 868681"/>
                <a:gd name="connsiteX92" fmla="*/ 911224 w 1219200"/>
                <a:gd name="connsiteY92" fmla="*/ 774066 h 868681"/>
                <a:gd name="connsiteX93" fmla="*/ 623570 w 1219200"/>
                <a:gd name="connsiteY93" fmla="*/ 774066 h 868681"/>
                <a:gd name="connsiteX94" fmla="*/ 655954 w 1219200"/>
                <a:gd name="connsiteY94" fmla="*/ 815341 h 868681"/>
                <a:gd name="connsiteX95" fmla="*/ 655954 w 1219200"/>
                <a:gd name="connsiteY95" fmla="*/ 866141 h 868681"/>
                <a:gd name="connsiteX96" fmla="*/ 632459 w 1219200"/>
                <a:gd name="connsiteY96" fmla="*/ 866141 h 868681"/>
                <a:gd name="connsiteX97" fmla="*/ 632459 w 1219200"/>
                <a:gd name="connsiteY97" fmla="*/ 817246 h 868681"/>
                <a:gd name="connsiteX98" fmla="*/ 617220 w 1219200"/>
                <a:gd name="connsiteY98" fmla="*/ 796291 h 868681"/>
                <a:gd name="connsiteX99" fmla="*/ 601345 w 1219200"/>
                <a:gd name="connsiteY99" fmla="*/ 816611 h 868681"/>
                <a:gd name="connsiteX100" fmla="*/ 601345 w 1219200"/>
                <a:gd name="connsiteY100" fmla="*/ 866141 h 868681"/>
                <a:gd name="connsiteX101" fmla="*/ 577849 w 1219200"/>
                <a:gd name="connsiteY101" fmla="*/ 866141 h 868681"/>
                <a:gd name="connsiteX102" fmla="*/ 577849 w 1219200"/>
                <a:gd name="connsiteY102" fmla="*/ 775971 h 868681"/>
                <a:gd name="connsiteX103" fmla="*/ 601345 w 1219200"/>
                <a:gd name="connsiteY103" fmla="*/ 775971 h 868681"/>
                <a:gd name="connsiteX104" fmla="*/ 601345 w 1219200"/>
                <a:gd name="connsiteY104" fmla="*/ 782321 h 868681"/>
                <a:gd name="connsiteX105" fmla="*/ 623570 w 1219200"/>
                <a:gd name="connsiteY105" fmla="*/ 774066 h 868681"/>
                <a:gd name="connsiteX106" fmla="*/ 522605 w 1219200"/>
                <a:gd name="connsiteY106" fmla="*/ 774066 h 868681"/>
                <a:gd name="connsiteX107" fmla="*/ 564515 w 1219200"/>
                <a:gd name="connsiteY107" fmla="*/ 821056 h 868681"/>
                <a:gd name="connsiteX108" fmla="*/ 522605 w 1219200"/>
                <a:gd name="connsiteY108" fmla="*/ 868046 h 868681"/>
                <a:gd name="connsiteX109" fmla="*/ 480695 w 1219200"/>
                <a:gd name="connsiteY109" fmla="*/ 821056 h 868681"/>
                <a:gd name="connsiteX110" fmla="*/ 522605 w 1219200"/>
                <a:gd name="connsiteY110" fmla="*/ 774066 h 868681"/>
                <a:gd name="connsiteX111" fmla="*/ 436879 w 1219200"/>
                <a:gd name="connsiteY111" fmla="*/ 774066 h 868681"/>
                <a:gd name="connsiteX112" fmla="*/ 472439 w 1219200"/>
                <a:gd name="connsiteY112" fmla="*/ 793751 h 868681"/>
                <a:gd name="connsiteX113" fmla="*/ 457200 w 1219200"/>
                <a:gd name="connsiteY113" fmla="*/ 808991 h 868681"/>
                <a:gd name="connsiteX114" fmla="*/ 436879 w 1219200"/>
                <a:gd name="connsiteY114" fmla="*/ 796291 h 868681"/>
                <a:gd name="connsiteX115" fmla="*/ 417829 w 1219200"/>
                <a:gd name="connsiteY115" fmla="*/ 820421 h 868681"/>
                <a:gd name="connsiteX116" fmla="*/ 436879 w 1219200"/>
                <a:gd name="connsiteY116" fmla="*/ 845186 h 868681"/>
                <a:gd name="connsiteX117" fmla="*/ 457200 w 1219200"/>
                <a:gd name="connsiteY117" fmla="*/ 833756 h 868681"/>
                <a:gd name="connsiteX118" fmla="*/ 457834 w 1219200"/>
                <a:gd name="connsiteY118" fmla="*/ 834391 h 868681"/>
                <a:gd name="connsiteX119" fmla="*/ 472439 w 1219200"/>
                <a:gd name="connsiteY119" fmla="*/ 848361 h 868681"/>
                <a:gd name="connsiteX120" fmla="*/ 436245 w 1219200"/>
                <a:gd name="connsiteY120" fmla="*/ 868046 h 868681"/>
                <a:gd name="connsiteX121" fmla="*/ 393700 w 1219200"/>
                <a:gd name="connsiteY121" fmla="*/ 821056 h 868681"/>
                <a:gd name="connsiteX122" fmla="*/ 436879 w 1219200"/>
                <a:gd name="connsiteY122" fmla="*/ 774066 h 868681"/>
                <a:gd name="connsiteX123" fmla="*/ 219075 w 1219200"/>
                <a:gd name="connsiteY123" fmla="*/ 742316 h 868681"/>
                <a:gd name="connsiteX124" fmla="*/ 219075 w 1219200"/>
                <a:gd name="connsiteY124" fmla="*/ 777241 h 868681"/>
                <a:gd name="connsiteX125" fmla="*/ 245110 w 1219200"/>
                <a:gd name="connsiteY125" fmla="*/ 777241 h 868681"/>
                <a:gd name="connsiteX126" fmla="*/ 245110 w 1219200"/>
                <a:gd name="connsiteY126" fmla="*/ 798831 h 868681"/>
                <a:gd name="connsiteX127" fmla="*/ 219075 w 1219200"/>
                <a:gd name="connsiteY127" fmla="*/ 798831 h 868681"/>
                <a:gd name="connsiteX128" fmla="*/ 219075 w 1219200"/>
                <a:gd name="connsiteY128" fmla="*/ 835661 h 868681"/>
                <a:gd name="connsiteX129" fmla="*/ 227965 w 1219200"/>
                <a:gd name="connsiteY129" fmla="*/ 846456 h 868681"/>
                <a:gd name="connsiteX130" fmla="*/ 245041 w 1219200"/>
                <a:gd name="connsiteY130" fmla="*/ 839979 h 868681"/>
                <a:gd name="connsiteX131" fmla="*/ 241935 w 1219200"/>
                <a:gd name="connsiteY131" fmla="*/ 862966 h 868681"/>
                <a:gd name="connsiteX132" fmla="*/ 219709 w 1219200"/>
                <a:gd name="connsiteY132" fmla="*/ 868681 h 868681"/>
                <a:gd name="connsiteX133" fmla="*/ 195579 w 1219200"/>
                <a:gd name="connsiteY133" fmla="*/ 842011 h 868681"/>
                <a:gd name="connsiteX134" fmla="*/ 195579 w 1219200"/>
                <a:gd name="connsiteY134" fmla="*/ 798831 h 868681"/>
                <a:gd name="connsiteX135" fmla="*/ 179704 w 1219200"/>
                <a:gd name="connsiteY135" fmla="*/ 798831 h 868681"/>
                <a:gd name="connsiteX136" fmla="*/ 179704 w 1219200"/>
                <a:gd name="connsiteY136" fmla="*/ 777241 h 868681"/>
                <a:gd name="connsiteX137" fmla="*/ 195579 w 1219200"/>
                <a:gd name="connsiteY137" fmla="*/ 777241 h 868681"/>
                <a:gd name="connsiteX138" fmla="*/ 195579 w 1219200"/>
                <a:gd name="connsiteY138" fmla="*/ 753746 h 868681"/>
                <a:gd name="connsiteX139" fmla="*/ 749935 w 1219200"/>
                <a:gd name="connsiteY139" fmla="*/ 741681 h 868681"/>
                <a:gd name="connsiteX140" fmla="*/ 763269 w 1219200"/>
                <a:gd name="connsiteY140" fmla="*/ 755016 h 868681"/>
                <a:gd name="connsiteX141" fmla="*/ 749935 w 1219200"/>
                <a:gd name="connsiteY141" fmla="*/ 768351 h 868681"/>
                <a:gd name="connsiteX142" fmla="*/ 736599 w 1219200"/>
                <a:gd name="connsiteY142" fmla="*/ 755016 h 868681"/>
                <a:gd name="connsiteX143" fmla="*/ 749935 w 1219200"/>
                <a:gd name="connsiteY143" fmla="*/ 741681 h 868681"/>
                <a:gd name="connsiteX144" fmla="*/ 154939 w 1219200"/>
                <a:gd name="connsiteY144" fmla="*/ 741681 h 868681"/>
                <a:gd name="connsiteX145" fmla="*/ 168275 w 1219200"/>
                <a:gd name="connsiteY145" fmla="*/ 755016 h 868681"/>
                <a:gd name="connsiteX146" fmla="*/ 154939 w 1219200"/>
                <a:gd name="connsiteY146" fmla="*/ 768351 h 868681"/>
                <a:gd name="connsiteX147" fmla="*/ 141605 w 1219200"/>
                <a:gd name="connsiteY147" fmla="*/ 755016 h 868681"/>
                <a:gd name="connsiteX148" fmla="*/ 154939 w 1219200"/>
                <a:gd name="connsiteY148" fmla="*/ 741681 h 868681"/>
                <a:gd name="connsiteX149" fmla="*/ 856614 w 1219200"/>
                <a:gd name="connsiteY149" fmla="*/ 741046 h 868681"/>
                <a:gd name="connsiteX150" fmla="*/ 856614 w 1219200"/>
                <a:gd name="connsiteY150" fmla="*/ 866141 h 868681"/>
                <a:gd name="connsiteX151" fmla="*/ 833120 w 1219200"/>
                <a:gd name="connsiteY151" fmla="*/ 866141 h 868681"/>
                <a:gd name="connsiteX152" fmla="*/ 833120 w 1219200"/>
                <a:gd name="connsiteY152" fmla="*/ 860426 h 868681"/>
                <a:gd name="connsiteX153" fmla="*/ 812799 w 1219200"/>
                <a:gd name="connsiteY153" fmla="*/ 868046 h 868681"/>
                <a:gd name="connsiteX154" fmla="*/ 775970 w 1219200"/>
                <a:gd name="connsiteY154" fmla="*/ 820421 h 868681"/>
                <a:gd name="connsiteX155" fmla="*/ 812165 w 1219200"/>
                <a:gd name="connsiteY155" fmla="*/ 774066 h 868681"/>
                <a:gd name="connsiteX156" fmla="*/ 833120 w 1219200"/>
                <a:gd name="connsiteY156" fmla="*/ 781051 h 868681"/>
                <a:gd name="connsiteX157" fmla="*/ 833120 w 1219200"/>
                <a:gd name="connsiteY157" fmla="*/ 752476 h 868681"/>
                <a:gd name="connsiteX158" fmla="*/ 707390 w 1219200"/>
                <a:gd name="connsiteY158" fmla="*/ 741046 h 868681"/>
                <a:gd name="connsiteX159" fmla="*/ 724534 w 1219200"/>
                <a:gd name="connsiteY159" fmla="*/ 743586 h 868681"/>
                <a:gd name="connsiteX160" fmla="*/ 724534 w 1219200"/>
                <a:gd name="connsiteY160" fmla="*/ 744221 h 868681"/>
                <a:gd name="connsiteX161" fmla="*/ 724534 w 1219200"/>
                <a:gd name="connsiteY161" fmla="*/ 762636 h 868681"/>
                <a:gd name="connsiteX162" fmla="*/ 713105 w 1219200"/>
                <a:gd name="connsiteY162" fmla="*/ 760731 h 868681"/>
                <a:gd name="connsiteX163" fmla="*/ 703579 w 1219200"/>
                <a:gd name="connsiteY163" fmla="*/ 768351 h 868681"/>
                <a:gd name="connsiteX164" fmla="*/ 703579 w 1219200"/>
                <a:gd name="connsiteY164" fmla="*/ 775336 h 868681"/>
                <a:gd name="connsiteX165" fmla="*/ 722629 w 1219200"/>
                <a:gd name="connsiteY165" fmla="*/ 775336 h 868681"/>
                <a:gd name="connsiteX166" fmla="*/ 722629 w 1219200"/>
                <a:gd name="connsiteY166" fmla="*/ 796926 h 868681"/>
                <a:gd name="connsiteX167" fmla="*/ 703579 w 1219200"/>
                <a:gd name="connsiteY167" fmla="*/ 796926 h 868681"/>
                <a:gd name="connsiteX168" fmla="*/ 703579 w 1219200"/>
                <a:gd name="connsiteY168" fmla="*/ 865506 h 868681"/>
                <a:gd name="connsiteX169" fmla="*/ 680084 w 1219200"/>
                <a:gd name="connsiteY169" fmla="*/ 865506 h 868681"/>
                <a:gd name="connsiteX170" fmla="*/ 680084 w 1219200"/>
                <a:gd name="connsiteY170" fmla="*/ 796926 h 868681"/>
                <a:gd name="connsiteX171" fmla="*/ 667385 w 1219200"/>
                <a:gd name="connsiteY171" fmla="*/ 796926 h 868681"/>
                <a:gd name="connsiteX172" fmla="*/ 667385 w 1219200"/>
                <a:gd name="connsiteY172" fmla="*/ 775336 h 868681"/>
                <a:gd name="connsiteX173" fmla="*/ 680084 w 1219200"/>
                <a:gd name="connsiteY173" fmla="*/ 775336 h 868681"/>
                <a:gd name="connsiteX174" fmla="*/ 680084 w 1219200"/>
                <a:gd name="connsiteY174" fmla="*/ 764541 h 868681"/>
                <a:gd name="connsiteX175" fmla="*/ 707390 w 1219200"/>
                <a:gd name="connsiteY175" fmla="*/ 741046 h 868681"/>
                <a:gd name="connsiteX176" fmla="*/ 282575 w 1219200"/>
                <a:gd name="connsiteY176" fmla="*/ 741046 h 868681"/>
                <a:gd name="connsiteX177" fmla="*/ 282575 w 1219200"/>
                <a:gd name="connsiteY177" fmla="*/ 782321 h 868681"/>
                <a:gd name="connsiteX178" fmla="*/ 304799 w 1219200"/>
                <a:gd name="connsiteY178" fmla="*/ 774066 h 868681"/>
                <a:gd name="connsiteX179" fmla="*/ 336549 w 1219200"/>
                <a:gd name="connsiteY179" fmla="*/ 815341 h 868681"/>
                <a:gd name="connsiteX180" fmla="*/ 336549 w 1219200"/>
                <a:gd name="connsiteY180" fmla="*/ 866141 h 868681"/>
                <a:gd name="connsiteX181" fmla="*/ 313689 w 1219200"/>
                <a:gd name="connsiteY181" fmla="*/ 866141 h 868681"/>
                <a:gd name="connsiteX182" fmla="*/ 313689 w 1219200"/>
                <a:gd name="connsiteY182" fmla="*/ 817246 h 868681"/>
                <a:gd name="connsiteX183" fmla="*/ 298450 w 1219200"/>
                <a:gd name="connsiteY183" fmla="*/ 796291 h 868681"/>
                <a:gd name="connsiteX184" fmla="*/ 282575 w 1219200"/>
                <a:gd name="connsiteY184" fmla="*/ 816611 h 868681"/>
                <a:gd name="connsiteX185" fmla="*/ 282575 w 1219200"/>
                <a:gd name="connsiteY185" fmla="*/ 866141 h 868681"/>
                <a:gd name="connsiteX186" fmla="*/ 259079 w 1219200"/>
                <a:gd name="connsiteY186" fmla="*/ 866141 h 868681"/>
                <a:gd name="connsiteX187" fmla="*/ 259079 w 1219200"/>
                <a:gd name="connsiteY187" fmla="*/ 752476 h 868681"/>
                <a:gd name="connsiteX188" fmla="*/ 92709 w 1219200"/>
                <a:gd name="connsiteY188" fmla="*/ 648336 h 868681"/>
                <a:gd name="connsiteX189" fmla="*/ 92709 w 1219200"/>
                <a:gd name="connsiteY189" fmla="*/ 649606 h 868681"/>
                <a:gd name="connsiteX190" fmla="*/ 92427 w 1219200"/>
                <a:gd name="connsiteY190" fmla="*/ 648959 h 868681"/>
                <a:gd name="connsiteX191" fmla="*/ 230504 w 1219200"/>
                <a:gd name="connsiteY191" fmla="*/ 643256 h 868681"/>
                <a:gd name="connsiteX192" fmla="*/ 215900 w 1219200"/>
                <a:gd name="connsiteY192" fmla="*/ 654686 h 868681"/>
                <a:gd name="connsiteX193" fmla="*/ 228599 w 1219200"/>
                <a:gd name="connsiteY193" fmla="*/ 667386 h 868681"/>
                <a:gd name="connsiteX194" fmla="*/ 245745 w 1219200"/>
                <a:gd name="connsiteY194" fmla="*/ 658496 h 868681"/>
                <a:gd name="connsiteX195" fmla="*/ 245745 w 1219200"/>
                <a:gd name="connsiteY195" fmla="*/ 647066 h 868681"/>
                <a:gd name="connsiteX196" fmla="*/ 230504 w 1219200"/>
                <a:gd name="connsiteY196" fmla="*/ 643256 h 868681"/>
                <a:gd name="connsiteX197" fmla="*/ 321310 w 1219200"/>
                <a:gd name="connsiteY197" fmla="*/ 614046 h 868681"/>
                <a:gd name="connsiteX198" fmla="*/ 306704 w 1219200"/>
                <a:gd name="connsiteY198" fmla="*/ 622301 h 868681"/>
                <a:gd name="connsiteX199" fmla="*/ 306704 w 1219200"/>
                <a:gd name="connsiteY199" fmla="*/ 656591 h 868681"/>
                <a:gd name="connsiteX200" fmla="*/ 323215 w 1219200"/>
                <a:gd name="connsiteY200" fmla="*/ 664846 h 868681"/>
                <a:gd name="connsiteX201" fmla="*/ 339090 w 1219200"/>
                <a:gd name="connsiteY201" fmla="*/ 640716 h 868681"/>
                <a:gd name="connsiteX202" fmla="*/ 338454 w 1219200"/>
                <a:gd name="connsiteY202" fmla="*/ 640716 h 868681"/>
                <a:gd name="connsiteX203" fmla="*/ 321310 w 1219200"/>
                <a:gd name="connsiteY203" fmla="*/ 614046 h 868681"/>
                <a:gd name="connsiteX204" fmla="*/ 1179195 w 1219200"/>
                <a:gd name="connsiteY204" fmla="*/ 612776 h 868681"/>
                <a:gd name="connsiteX205" fmla="*/ 1163320 w 1219200"/>
                <a:gd name="connsiteY205" fmla="*/ 629921 h 868681"/>
                <a:gd name="connsiteX206" fmla="*/ 1163954 w 1219200"/>
                <a:gd name="connsiteY206" fmla="*/ 629921 h 868681"/>
                <a:gd name="connsiteX207" fmla="*/ 1195704 w 1219200"/>
                <a:gd name="connsiteY207" fmla="*/ 629921 h 868681"/>
                <a:gd name="connsiteX208" fmla="*/ 1179195 w 1219200"/>
                <a:gd name="connsiteY208" fmla="*/ 612776 h 868681"/>
                <a:gd name="connsiteX209" fmla="*/ 689610 w 1219200"/>
                <a:gd name="connsiteY209" fmla="*/ 612776 h 868681"/>
                <a:gd name="connsiteX210" fmla="*/ 673735 w 1219200"/>
                <a:gd name="connsiteY210" fmla="*/ 629921 h 868681"/>
                <a:gd name="connsiteX211" fmla="*/ 674370 w 1219200"/>
                <a:gd name="connsiteY211" fmla="*/ 629921 h 868681"/>
                <a:gd name="connsiteX212" fmla="*/ 706120 w 1219200"/>
                <a:gd name="connsiteY212" fmla="*/ 629921 h 868681"/>
                <a:gd name="connsiteX213" fmla="*/ 689610 w 1219200"/>
                <a:gd name="connsiteY213" fmla="*/ 612776 h 868681"/>
                <a:gd name="connsiteX214" fmla="*/ 410845 w 1219200"/>
                <a:gd name="connsiteY214" fmla="*/ 612776 h 868681"/>
                <a:gd name="connsiteX215" fmla="*/ 395605 w 1219200"/>
                <a:gd name="connsiteY215" fmla="*/ 629921 h 868681"/>
                <a:gd name="connsiteX216" fmla="*/ 427355 w 1219200"/>
                <a:gd name="connsiteY216" fmla="*/ 629921 h 868681"/>
                <a:gd name="connsiteX217" fmla="*/ 410845 w 1219200"/>
                <a:gd name="connsiteY217" fmla="*/ 612776 h 868681"/>
                <a:gd name="connsiteX218" fmla="*/ 991870 w 1219200"/>
                <a:gd name="connsiteY218" fmla="*/ 594361 h 868681"/>
                <a:gd name="connsiteX219" fmla="*/ 1014095 w 1219200"/>
                <a:gd name="connsiteY219" fmla="*/ 594361 h 868681"/>
                <a:gd name="connsiteX220" fmla="*/ 1014095 w 1219200"/>
                <a:gd name="connsiteY220" fmla="*/ 643256 h 868681"/>
                <a:gd name="connsiteX221" fmla="*/ 1029334 w 1219200"/>
                <a:gd name="connsiteY221" fmla="*/ 664846 h 868681"/>
                <a:gd name="connsiteX222" fmla="*/ 1044575 w 1219200"/>
                <a:gd name="connsiteY222" fmla="*/ 644526 h 868681"/>
                <a:gd name="connsiteX223" fmla="*/ 1044575 w 1219200"/>
                <a:gd name="connsiteY223" fmla="*/ 594996 h 868681"/>
                <a:gd name="connsiteX224" fmla="*/ 1066799 w 1219200"/>
                <a:gd name="connsiteY224" fmla="*/ 594996 h 868681"/>
                <a:gd name="connsiteX225" fmla="*/ 1066799 w 1219200"/>
                <a:gd name="connsiteY225" fmla="*/ 684531 h 868681"/>
                <a:gd name="connsiteX226" fmla="*/ 1044575 w 1219200"/>
                <a:gd name="connsiteY226" fmla="*/ 684531 h 868681"/>
                <a:gd name="connsiteX227" fmla="*/ 1044575 w 1219200"/>
                <a:gd name="connsiteY227" fmla="*/ 678181 h 868681"/>
                <a:gd name="connsiteX228" fmla="*/ 1023620 w 1219200"/>
                <a:gd name="connsiteY228" fmla="*/ 686436 h 868681"/>
                <a:gd name="connsiteX229" fmla="*/ 991870 w 1219200"/>
                <a:gd name="connsiteY229" fmla="*/ 645161 h 868681"/>
                <a:gd name="connsiteX230" fmla="*/ 836295 w 1219200"/>
                <a:gd name="connsiteY230" fmla="*/ 594361 h 868681"/>
                <a:gd name="connsiteX231" fmla="*/ 858519 w 1219200"/>
                <a:gd name="connsiteY231" fmla="*/ 594361 h 868681"/>
                <a:gd name="connsiteX232" fmla="*/ 858519 w 1219200"/>
                <a:gd name="connsiteY232" fmla="*/ 643256 h 868681"/>
                <a:gd name="connsiteX233" fmla="*/ 873760 w 1219200"/>
                <a:gd name="connsiteY233" fmla="*/ 664846 h 868681"/>
                <a:gd name="connsiteX234" fmla="*/ 889000 w 1219200"/>
                <a:gd name="connsiteY234" fmla="*/ 644526 h 868681"/>
                <a:gd name="connsiteX235" fmla="*/ 889000 w 1219200"/>
                <a:gd name="connsiteY235" fmla="*/ 594996 h 868681"/>
                <a:gd name="connsiteX236" fmla="*/ 911224 w 1219200"/>
                <a:gd name="connsiteY236" fmla="*/ 594996 h 868681"/>
                <a:gd name="connsiteX237" fmla="*/ 911224 w 1219200"/>
                <a:gd name="connsiteY237" fmla="*/ 684531 h 868681"/>
                <a:gd name="connsiteX238" fmla="*/ 889000 w 1219200"/>
                <a:gd name="connsiteY238" fmla="*/ 684531 h 868681"/>
                <a:gd name="connsiteX239" fmla="*/ 889000 w 1219200"/>
                <a:gd name="connsiteY239" fmla="*/ 678181 h 868681"/>
                <a:gd name="connsiteX240" fmla="*/ 868045 w 1219200"/>
                <a:gd name="connsiteY240" fmla="*/ 686436 h 868681"/>
                <a:gd name="connsiteX241" fmla="*/ 836295 w 1219200"/>
                <a:gd name="connsiteY241" fmla="*/ 645161 h 868681"/>
                <a:gd name="connsiteX242" fmla="*/ 1181099 w 1219200"/>
                <a:gd name="connsiteY242" fmla="*/ 592456 h 868681"/>
                <a:gd name="connsiteX243" fmla="*/ 1219200 w 1219200"/>
                <a:gd name="connsiteY243" fmla="*/ 639446 h 868681"/>
                <a:gd name="connsiteX244" fmla="*/ 1218564 w 1219200"/>
                <a:gd name="connsiteY244" fmla="*/ 639446 h 868681"/>
                <a:gd name="connsiteX245" fmla="*/ 1218564 w 1219200"/>
                <a:gd name="connsiteY245" fmla="*/ 647066 h 868681"/>
                <a:gd name="connsiteX246" fmla="*/ 1163954 w 1219200"/>
                <a:gd name="connsiteY246" fmla="*/ 647066 h 868681"/>
                <a:gd name="connsiteX247" fmla="*/ 1183004 w 1219200"/>
                <a:gd name="connsiteY247" fmla="*/ 664846 h 868681"/>
                <a:gd name="connsiteX248" fmla="*/ 1198879 w 1219200"/>
                <a:gd name="connsiteY248" fmla="*/ 658496 h 868681"/>
                <a:gd name="connsiteX249" fmla="*/ 1214754 w 1219200"/>
                <a:gd name="connsiteY249" fmla="*/ 671831 h 868681"/>
                <a:gd name="connsiteX250" fmla="*/ 1182370 w 1219200"/>
                <a:gd name="connsiteY250" fmla="*/ 686436 h 868681"/>
                <a:gd name="connsiteX251" fmla="*/ 1141095 w 1219200"/>
                <a:gd name="connsiteY251" fmla="*/ 639446 h 868681"/>
                <a:gd name="connsiteX252" fmla="*/ 1181099 w 1219200"/>
                <a:gd name="connsiteY252" fmla="*/ 592456 h 868681"/>
                <a:gd name="connsiteX253" fmla="*/ 691515 w 1219200"/>
                <a:gd name="connsiteY253" fmla="*/ 592456 h 868681"/>
                <a:gd name="connsiteX254" fmla="*/ 729614 w 1219200"/>
                <a:gd name="connsiteY254" fmla="*/ 639446 h 868681"/>
                <a:gd name="connsiteX255" fmla="*/ 728980 w 1219200"/>
                <a:gd name="connsiteY255" fmla="*/ 639446 h 868681"/>
                <a:gd name="connsiteX256" fmla="*/ 728980 w 1219200"/>
                <a:gd name="connsiteY256" fmla="*/ 647066 h 868681"/>
                <a:gd name="connsiteX257" fmla="*/ 674370 w 1219200"/>
                <a:gd name="connsiteY257" fmla="*/ 647066 h 868681"/>
                <a:gd name="connsiteX258" fmla="*/ 693420 w 1219200"/>
                <a:gd name="connsiteY258" fmla="*/ 664846 h 868681"/>
                <a:gd name="connsiteX259" fmla="*/ 709295 w 1219200"/>
                <a:gd name="connsiteY259" fmla="*/ 658496 h 868681"/>
                <a:gd name="connsiteX260" fmla="*/ 725170 w 1219200"/>
                <a:gd name="connsiteY260" fmla="*/ 671831 h 868681"/>
                <a:gd name="connsiteX261" fmla="*/ 692784 w 1219200"/>
                <a:gd name="connsiteY261" fmla="*/ 686436 h 868681"/>
                <a:gd name="connsiteX262" fmla="*/ 651510 w 1219200"/>
                <a:gd name="connsiteY262" fmla="*/ 639446 h 868681"/>
                <a:gd name="connsiteX263" fmla="*/ 691515 w 1219200"/>
                <a:gd name="connsiteY263" fmla="*/ 592456 h 868681"/>
                <a:gd name="connsiteX264" fmla="*/ 412114 w 1219200"/>
                <a:gd name="connsiteY264" fmla="*/ 592456 h 868681"/>
                <a:gd name="connsiteX265" fmla="*/ 448310 w 1219200"/>
                <a:gd name="connsiteY265" fmla="*/ 639446 h 868681"/>
                <a:gd name="connsiteX266" fmla="*/ 448310 w 1219200"/>
                <a:gd name="connsiteY266" fmla="*/ 647066 h 868681"/>
                <a:gd name="connsiteX267" fmla="*/ 395605 w 1219200"/>
                <a:gd name="connsiteY267" fmla="*/ 647066 h 868681"/>
                <a:gd name="connsiteX268" fmla="*/ 415290 w 1219200"/>
                <a:gd name="connsiteY268" fmla="*/ 664846 h 868681"/>
                <a:gd name="connsiteX269" fmla="*/ 430530 w 1219200"/>
                <a:gd name="connsiteY269" fmla="*/ 658496 h 868681"/>
                <a:gd name="connsiteX270" fmla="*/ 446405 w 1219200"/>
                <a:gd name="connsiteY270" fmla="*/ 671831 h 868681"/>
                <a:gd name="connsiteX271" fmla="*/ 413385 w 1219200"/>
                <a:gd name="connsiteY271" fmla="*/ 686436 h 868681"/>
                <a:gd name="connsiteX272" fmla="*/ 372110 w 1219200"/>
                <a:gd name="connsiteY272" fmla="*/ 640081 h 868681"/>
                <a:gd name="connsiteX273" fmla="*/ 412114 w 1219200"/>
                <a:gd name="connsiteY273" fmla="*/ 592456 h 868681"/>
                <a:gd name="connsiteX274" fmla="*/ 326390 w 1219200"/>
                <a:gd name="connsiteY274" fmla="*/ 592456 h 868681"/>
                <a:gd name="connsiteX275" fmla="*/ 361314 w 1219200"/>
                <a:gd name="connsiteY275" fmla="*/ 639446 h 868681"/>
                <a:gd name="connsiteX276" fmla="*/ 326390 w 1219200"/>
                <a:gd name="connsiteY276" fmla="*/ 686436 h 868681"/>
                <a:gd name="connsiteX277" fmla="*/ 306070 w 1219200"/>
                <a:gd name="connsiteY277" fmla="*/ 678816 h 868681"/>
                <a:gd name="connsiteX278" fmla="*/ 306070 w 1219200"/>
                <a:gd name="connsiteY278" fmla="*/ 706121 h 868681"/>
                <a:gd name="connsiteX279" fmla="*/ 283845 w 1219200"/>
                <a:gd name="connsiteY279" fmla="*/ 717551 h 868681"/>
                <a:gd name="connsiteX280" fmla="*/ 283845 w 1219200"/>
                <a:gd name="connsiteY280" fmla="*/ 594361 h 868681"/>
                <a:gd name="connsiteX281" fmla="*/ 306070 w 1219200"/>
                <a:gd name="connsiteY281" fmla="*/ 594361 h 868681"/>
                <a:gd name="connsiteX282" fmla="*/ 306070 w 1219200"/>
                <a:gd name="connsiteY282" fmla="*/ 600711 h 868681"/>
                <a:gd name="connsiteX283" fmla="*/ 326390 w 1219200"/>
                <a:gd name="connsiteY283" fmla="*/ 592456 h 868681"/>
                <a:gd name="connsiteX284" fmla="*/ 231775 w 1219200"/>
                <a:gd name="connsiteY284" fmla="*/ 592456 h 868681"/>
                <a:gd name="connsiteX285" fmla="*/ 268605 w 1219200"/>
                <a:gd name="connsiteY285" fmla="*/ 624206 h 868681"/>
                <a:gd name="connsiteX286" fmla="*/ 268605 w 1219200"/>
                <a:gd name="connsiteY286" fmla="*/ 684531 h 868681"/>
                <a:gd name="connsiteX287" fmla="*/ 267970 w 1219200"/>
                <a:gd name="connsiteY287" fmla="*/ 684531 h 868681"/>
                <a:gd name="connsiteX288" fmla="*/ 245745 w 1219200"/>
                <a:gd name="connsiteY288" fmla="*/ 684531 h 868681"/>
                <a:gd name="connsiteX289" fmla="*/ 245745 w 1219200"/>
                <a:gd name="connsiteY289" fmla="*/ 678181 h 868681"/>
                <a:gd name="connsiteX290" fmla="*/ 224790 w 1219200"/>
                <a:gd name="connsiteY290" fmla="*/ 686436 h 868681"/>
                <a:gd name="connsiteX291" fmla="*/ 193040 w 1219200"/>
                <a:gd name="connsiteY291" fmla="*/ 655321 h 868681"/>
                <a:gd name="connsiteX292" fmla="*/ 227965 w 1219200"/>
                <a:gd name="connsiteY292" fmla="*/ 624841 h 868681"/>
                <a:gd name="connsiteX293" fmla="*/ 245745 w 1219200"/>
                <a:gd name="connsiteY293" fmla="*/ 628651 h 868681"/>
                <a:gd name="connsiteX294" fmla="*/ 245745 w 1219200"/>
                <a:gd name="connsiteY294" fmla="*/ 623571 h 868681"/>
                <a:gd name="connsiteX295" fmla="*/ 230504 w 1219200"/>
                <a:gd name="connsiteY295" fmla="*/ 611506 h 868681"/>
                <a:gd name="connsiteX296" fmla="*/ 209549 w 1219200"/>
                <a:gd name="connsiteY296" fmla="*/ 617221 h 868681"/>
                <a:gd name="connsiteX297" fmla="*/ 200659 w 1219200"/>
                <a:gd name="connsiteY297" fmla="*/ 601346 h 868681"/>
                <a:gd name="connsiteX298" fmla="*/ 231775 w 1219200"/>
                <a:gd name="connsiteY298" fmla="*/ 592456 h 868681"/>
                <a:gd name="connsiteX299" fmla="*/ 1125855 w 1219200"/>
                <a:gd name="connsiteY299" fmla="*/ 591821 h 868681"/>
                <a:gd name="connsiteX300" fmla="*/ 1142364 w 1219200"/>
                <a:gd name="connsiteY300" fmla="*/ 598171 h 868681"/>
                <a:gd name="connsiteX301" fmla="*/ 1141730 w 1219200"/>
                <a:gd name="connsiteY301" fmla="*/ 598806 h 868681"/>
                <a:gd name="connsiteX302" fmla="*/ 1132840 w 1219200"/>
                <a:gd name="connsiteY302" fmla="*/ 621031 h 868681"/>
                <a:gd name="connsiteX303" fmla="*/ 1120140 w 1219200"/>
                <a:gd name="connsiteY303" fmla="*/ 615316 h 868681"/>
                <a:gd name="connsiteX304" fmla="*/ 1106805 w 1219200"/>
                <a:gd name="connsiteY304" fmla="*/ 635001 h 868681"/>
                <a:gd name="connsiteX305" fmla="*/ 1106805 w 1219200"/>
                <a:gd name="connsiteY305" fmla="*/ 683896 h 868681"/>
                <a:gd name="connsiteX306" fmla="*/ 1084579 w 1219200"/>
                <a:gd name="connsiteY306" fmla="*/ 683896 h 868681"/>
                <a:gd name="connsiteX307" fmla="*/ 1084579 w 1219200"/>
                <a:gd name="connsiteY307" fmla="*/ 593726 h 868681"/>
                <a:gd name="connsiteX308" fmla="*/ 1106805 w 1219200"/>
                <a:gd name="connsiteY308" fmla="*/ 593726 h 868681"/>
                <a:gd name="connsiteX309" fmla="*/ 1106805 w 1219200"/>
                <a:gd name="connsiteY309" fmla="*/ 600076 h 868681"/>
                <a:gd name="connsiteX310" fmla="*/ 1125855 w 1219200"/>
                <a:gd name="connsiteY310" fmla="*/ 591821 h 868681"/>
                <a:gd name="connsiteX311" fmla="*/ 47625 w 1219200"/>
                <a:gd name="connsiteY311" fmla="*/ 563881 h 868681"/>
                <a:gd name="connsiteX312" fmla="*/ 90170 w 1219200"/>
                <a:gd name="connsiteY312" fmla="*/ 582296 h 868681"/>
                <a:gd name="connsiteX313" fmla="*/ 73659 w 1219200"/>
                <a:gd name="connsiteY313" fmla="*/ 598806 h 868681"/>
                <a:gd name="connsiteX314" fmla="*/ 46355 w 1219200"/>
                <a:gd name="connsiteY314" fmla="*/ 586741 h 868681"/>
                <a:gd name="connsiteX315" fmla="*/ 28575 w 1219200"/>
                <a:gd name="connsiteY315" fmla="*/ 598171 h 868681"/>
                <a:gd name="connsiteX316" fmla="*/ 33655 w 1219200"/>
                <a:gd name="connsiteY316" fmla="*/ 606426 h 868681"/>
                <a:gd name="connsiteX317" fmla="*/ 52704 w 1219200"/>
                <a:gd name="connsiteY317" fmla="*/ 612776 h 868681"/>
                <a:gd name="connsiteX318" fmla="*/ 81915 w 1219200"/>
                <a:gd name="connsiteY318" fmla="*/ 624841 h 868681"/>
                <a:gd name="connsiteX319" fmla="*/ 92427 w 1219200"/>
                <a:gd name="connsiteY319" fmla="*/ 648959 h 868681"/>
                <a:gd name="connsiteX320" fmla="*/ 79454 w 1219200"/>
                <a:gd name="connsiteY320" fmla="*/ 677626 h 868681"/>
                <a:gd name="connsiteX321" fmla="*/ 47625 w 1219200"/>
                <a:gd name="connsiteY321" fmla="*/ 686436 h 868681"/>
                <a:gd name="connsiteX322" fmla="*/ 0 w 1219200"/>
                <a:gd name="connsiteY322" fmla="*/ 664846 h 868681"/>
                <a:gd name="connsiteX323" fmla="*/ 16510 w 1219200"/>
                <a:gd name="connsiteY323" fmla="*/ 650241 h 868681"/>
                <a:gd name="connsiteX324" fmla="*/ 46989 w 1219200"/>
                <a:gd name="connsiteY324" fmla="*/ 664211 h 868681"/>
                <a:gd name="connsiteX325" fmla="*/ 68579 w 1219200"/>
                <a:gd name="connsiteY325" fmla="*/ 649606 h 868681"/>
                <a:gd name="connsiteX326" fmla="*/ 61595 w 1219200"/>
                <a:gd name="connsiteY326" fmla="*/ 640081 h 868681"/>
                <a:gd name="connsiteX327" fmla="*/ 41909 w 1219200"/>
                <a:gd name="connsiteY327" fmla="*/ 634366 h 868681"/>
                <a:gd name="connsiteX328" fmla="*/ 14605 w 1219200"/>
                <a:gd name="connsiteY328" fmla="*/ 623571 h 868681"/>
                <a:gd name="connsiteX329" fmla="*/ 4444 w 1219200"/>
                <a:gd name="connsiteY329" fmla="*/ 599441 h 868681"/>
                <a:gd name="connsiteX330" fmla="*/ 47625 w 1219200"/>
                <a:gd name="connsiteY330" fmla="*/ 563881 h 868681"/>
                <a:gd name="connsiteX331" fmla="*/ 814070 w 1219200"/>
                <a:gd name="connsiteY331" fmla="*/ 560071 h 868681"/>
                <a:gd name="connsiteX332" fmla="*/ 830579 w 1219200"/>
                <a:gd name="connsiteY332" fmla="*/ 562611 h 868681"/>
                <a:gd name="connsiteX333" fmla="*/ 829945 w 1219200"/>
                <a:gd name="connsiteY333" fmla="*/ 562611 h 868681"/>
                <a:gd name="connsiteX334" fmla="*/ 829945 w 1219200"/>
                <a:gd name="connsiteY334" fmla="*/ 581026 h 868681"/>
                <a:gd name="connsiteX335" fmla="*/ 818515 w 1219200"/>
                <a:gd name="connsiteY335" fmla="*/ 579121 h 868681"/>
                <a:gd name="connsiteX336" fmla="*/ 808989 w 1219200"/>
                <a:gd name="connsiteY336" fmla="*/ 586741 h 868681"/>
                <a:gd name="connsiteX337" fmla="*/ 808989 w 1219200"/>
                <a:gd name="connsiteY337" fmla="*/ 594361 h 868681"/>
                <a:gd name="connsiteX338" fmla="*/ 824230 w 1219200"/>
                <a:gd name="connsiteY338" fmla="*/ 594361 h 868681"/>
                <a:gd name="connsiteX339" fmla="*/ 824230 w 1219200"/>
                <a:gd name="connsiteY339" fmla="*/ 615951 h 868681"/>
                <a:gd name="connsiteX340" fmla="*/ 808989 w 1219200"/>
                <a:gd name="connsiteY340" fmla="*/ 615951 h 868681"/>
                <a:gd name="connsiteX341" fmla="*/ 808989 w 1219200"/>
                <a:gd name="connsiteY341" fmla="*/ 684531 h 868681"/>
                <a:gd name="connsiteX342" fmla="*/ 786765 w 1219200"/>
                <a:gd name="connsiteY342" fmla="*/ 684531 h 868681"/>
                <a:gd name="connsiteX343" fmla="*/ 786765 w 1219200"/>
                <a:gd name="connsiteY343" fmla="*/ 615951 h 868681"/>
                <a:gd name="connsiteX344" fmla="*/ 775970 w 1219200"/>
                <a:gd name="connsiteY344" fmla="*/ 615951 h 868681"/>
                <a:gd name="connsiteX345" fmla="*/ 775970 w 1219200"/>
                <a:gd name="connsiteY345" fmla="*/ 594361 h 868681"/>
                <a:gd name="connsiteX346" fmla="*/ 786765 w 1219200"/>
                <a:gd name="connsiteY346" fmla="*/ 594361 h 868681"/>
                <a:gd name="connsiteX347" fmla="*/ 786765 w 1219200"/>
                <a:gd name="connsiteY347" fmla="*/ 583566 h 868681"/>
                <a:gd name="connsiteX348" fmla="*/ 814070 w 1219200"/>
                <a:gd name="connsiteY348" fmla="*/ 560071 h 868681"/>
                <a:gd name="connsiteX349" fmla="*/ 957579 w 1219200"/>
                <a:gd name="connsiteY349" fmla="*/ 559436 h 868681"/>
                <a:gd name="connsiteX350" fmla="*/ 957579 w 1219200"/>
                <a:gd name="connsiteY350" fmla="*/ 594361 h 868681"/>
                <a:gd name="connsiteX351" fmla="*/ 979170 w 1219200"/>
                <a:gd name="connsiteY351" fmla="*/ 594361 h 868681"/>
                <a:gd name="connsiteX352" fmla="*/ 979170 w 1219200"/>
                <a:gd name="connsiteY352" fmla="*/ 615951 h 868681"/>
                <a:gd name="connsiteX353" fmla="*/ 957579 w 1219200"/>
                <a:gd name="connsiteY353" fmla="*/ 615951 h 868681"/>
                <a:gd name="connsiteX354" fmla="*/ 957579 w 1219200"/>
                <a:gd name="connsiteY354" fmla="*/ 654051 h 868681"/>
                <a:gd name="connsiteX355" fmla="*/ 966470 w 1219200"/>
                <a:gd name="connsiteY355" fmla="*/ 664846 h 868681"/>
                <a:gd name="connsiteX356" fmla="*/ 981075 w 1219200"/>
                <a:gd name="connsiteY356" fmla="*/ 658496 h 868681"/>
                <a:gd name="connsiteX357" fmla="*/ 977900 w 1219200"/>
                <a:gd name="connsiteY357" fmla="*/ 681356 h 868681"/>
                <a:gd name="connsiteX358" fmla="*/ 959485 w 1219200"/>
                <a:gd name="connsiteY358" fmla="*/ 686436 h 868681"/>
                <a:gd name="connsiteX359" fmla="*/ 935355 w 1219200"/>
                <a:gd name="connsiteY359" fmla="*/ 659766 h 868681"/>
                <a:gd name="connsiteX360" fmla="*/ 935355 w 1219200"/>
                <a:gd name="connsiteY360" fmla="*/ 615951 h 868681"/>
                <a:gd name="connsiteX361" fmla="*/ 922655 w 1219200"/>
                <a:gd name="connsiteY361" fmla="*/ 615951 h 868681"/>
                <a:gd name="connsiteX362" fmla="*/ 922655 w 1219200"/>
                <a:gd name="connsiteY362" fmla="*/ 594361 h 868681"/>
                <a:gd name="connsiteX363" fmla="*/ 935355 w 1219200"/>
                <a:gd name="connsiteY363" fmla="*/ 594361 h 868681"/>
                <a:gd name="connsiteX364" fmla="*/ 935355 w 1219200"/>
                <a:gd name="connsiteY364" fmla="*/ 570866 h 868681"/>
                <a:gd name="connsiteX365" fmla="*/ 586739 w 1219200"/>
                <a:gd name="connsiteY365" fmla="*/ 559436 h 868681"/>
                <a:gd name="connsiteX366" fmla="*/ 586739 w 1219200"/>
                <a:gd name="connsiteY366" fmla="*/ 600711 h 868681"/>
                <a:gd name="connsiteX367" fmla="*/ 607695 w 1219200"/>
                <a:gd name="connsiteY367" fmla="*/ 592456 h 868681"/>
                <a:gd name="connsiteX368" fmla="*/ 639445 w 1219200"/>
                <a:gd name="connsiteY368" fmla="*/ 633731 h 868681"/>
                <a:gd name="connsiteX369" fmla="*/ 639445 w 1219200"/>
                <a:gd name="connsiteY369" fmla="*/ 684531 h 868681"/>
                <a:gd name="connsiteX370" fmla="*/ 617220 w 1219200"/>
                <a:gd name="connsiteY370" fmla="*/ 684531 h 868681"/>
                <a:gd name="connsiteX371" fmla="*/ 617220 w 1219200"/>
                <a:gd name="connsiteY371" fmla="*/ 635636 h 868681"/>
                <a:gd name="connsiteX372" fmla="*/ 601980 w 1219200"/>
                <a:gd name="connsiteY372" fmla="*/ 614681 h 868681"/>
                <a:gd name="connsiteX373" fmla="*/ 586739 w 1219200"/>
                <a:gd name="connsiteY373" fmla="*/ 635001 h 868681"/>
                <a:gd name="connsiteX374" fmla="*/ 586739 w 1219200"/>
                <a:gd name="connsiteY374" fmla="*/ 684531 h 868681"/>
                <a:gd name="connsiteX375" fmla="*/ 564515 w 1219200"/>
                <a:gd name="connsiteY375" fmla="*/ 684531 h 868681"/>
                <a:gd name="connsiteX376" fmla="*/ 564515 w 1219200"/>
                <a:gd name="connsiteY376" fmla="*/ 570866 h 868681"/>
                <a:gd name="connsiteX377" fmla="*/ 529590 w 1219200"/>
                <a:gd name="connsiteY377" fmla="*/ 559436 h 868681"/>
                <a:gd name="connsiteX378" fmla="*/ 529590 w 1219200"/>
                <a:gd name="connsiteY378" fmla="*/ 594361 h 868681"/>
                <a:gd name="connsiteX379" fmla="*/ 550545 w 1219200"/>
                <a:gd name="connsiteY379" fmla="*/ 594361 h 868681"/>
                <a:gd name="connsiteX380" fmla="*/ 550545 w 1219200"/>
                <a:gd name="connsiteY380" fmla="*/ 615951 h 868681"/>
                <a:gd name="connsiteX381" fmla="*/ 529590 w 1219200"/>
                <a:gd name="connsiteY381" fmla="*/ 615951 h 868681"/>
                <a:gd name="connsiteX382" fmla="*/ 529590 w 1219200"/>
                <a:gd name="connsiteY382" fmla="*/ 654051 h 868681"/>
                <a:gd name="connsiteX383" fmla="*/ 538480 w 1219200"/>
                <a:gd name="connsiteY383" fmla="*/ 664846 h 868681"/>
                <a:gd name="connsiteX384" fmla="*/ 553084 w 1219200"/>
                <a:gd name="connsiteY384" fmla="*/ 658496 h 868681"/>
                <a:gd name="connsiteX385" fmla="*/ 549909 w 1219200"/>
                <a:gd name="connsiteY385" fmla="*/ 681356 h 868681"/>
                <a:gd name="connsiteX386" fmla="*/ 531495 w 1219200"/>
                <a:gd name="connsiteY386" fmla="*/ 686436 h 868681"/>
                <a:gd name="connsiteX387" fmla="*/ 507364 w 1219200"/>
                <a:gd name="connsiteY387" fmla="*/ 659766 h 868681"/>
                <a:gd name="connsiteX388" fmla="*/ 507364 w 1219200"/>
                <a:gd name="connsiteY388" fmla="*/ 615951 h 868681"/>
                <a:gd name="connsiteX389" fmla="*/ 491489 w 1219200"/>
                <a:gd name="connsiteY389" fmla="*/ 615951 h 868681"/>
                <a:gd name="connsiteX390" fmla="*/ 491489 w 1219200"/>
                <a:gd name="connsiteY390" fmla="*/ 594361 h 868681"/>
                <a:gd name="connsiteX391" fmla="*/ 507364 w 1219200"/>
                <a:gd name="connsiteY391" fmla="*/ 594361 h 868681"/>
                <a:gd name="connsiteX392" fmla="*/ 507364 w 1219200"/>
                <a:gd name="connsiteY392" fmla="*/ 570866 h 868681"/>
                <a:gd name="connsiteX393" fmla="*/ 128269 w 1219200"/>
                <a:gd name="connsiteY393" fmla="*/ 559436 h 868681"/>
                <a:gd name="connsiteX394" fmla="*/ 128269 w 1219200"/>
                <a:gd name="connsiteY394" fmla="*/ 600711 h 868681"/>
                <a:gd name="connsiteX395" fmla="*/ 149224 w 1219200"/>
                <a:gd name="connsiteY395" fmla="*/ 592456 h 868681"/>
                <a:gd name="connsiteX396" fmla="*/ 180974 w 1219200"/>
                <a:gd name="connsiteY396" fmla="*/ 633731 h 868681"/>
                <a:gd name="connsiteX397" fmla="*/ 180974 w 1219200"/>
                <a:gd name="connsiteY397" fmla="*/ 684531 h 868681"/>
                <a:gd name="connsiteX398" fmla="*/ 158750 w 1219200"/>
                <a:gd name="connsiteY398" fmla="*/ 684531 h 868681"/>
                <a:gd name="connsiteX399" fmla="*/ 158750 w 1219200"/>
                <a:gd name="connsiteY399" fmla="*/ 635636 h 868681"/>
                <a:gd name="connsiteX400" fmla="*/ 143510 w 1219200"/>
                <a:gd name="connsiteY400" fmla="*/ 614681 h 868681"/>
                <a:gd name="connsiteX401" fmla="*/ 128269 w 1219200"/>
                <a:gd name="connsiteY401" fmla="*/ 635001 h 868681"/>
                <a:gd name="connsiteX402" fmla="*/ 128269 w 1219200"/>
                <a:gd name="connsiteY402" fmla="*/ 684531 h 868681"/>
                <a:gd name="connsiteX403" fmla="*/ 106045 w 1219200"/>
                <a:gd name="connsiteY403" fmla="*/ 684531 h 868681"/>
                <a:gd name="connsiteX404" fmla="*/ 106045 w 1219200"/>
                <a:gd name="connsiteY404" fmla="*/ 570866 h 868681"/>
                <a:gd name="connsiteX405" fmla="*/ 269875 w 1219200"/>
                <a:gd name="connsiteY405" fmla="*/ 635 h 868681"/>
                <a:gd name="connsiteX406" fmla="*/ 501015 w 1219200"/>
                <a:gd name="connsiteY406" fmla="*/ 635 h 868681"/>
                <a:gd name="connsiteX407" fmla="*/ 554989 w 1219200"/>
                <a:gd name="connsiteY407" fmla="*/ 94615 h 868681"/>
                <a:gd name="connsiteX408" fmla="*/ 391795 w 1219200"/>
                <a:gd name="connsiteY408" fmla="*/ 94615 h 868681"/>
                <a:gd name="connsiteX409" fmla="*/ 391795 w 1219200"/>
                <a:gd name="connsiteY409" fmla="*/ 161925 h 868681"/>
                <a:gd name="connsiteX410" fmla="*/ 539114 w 1219200"/>
                <a:gd name="connsiteY410" fmla="*/ 161925 h 868681"/>
                <a:gd name="connsiteX411" fmla="*/ 539114 w 1219200"/>
                <a:gd name="connsiteY411" fmla="*/ 247650 h 868681"/>
                <a:gd name="connsiteX412" fmla="*/ 391795 w 1219200"/>
                <a:gd name="connsiteY412" fmla="*/ 247650 h 868681"/>
                <a:gd name="connsiteX413" fmla="*/ 391795 w 1219200"/>
                <a:gd name="connsiteY413" fmla="*/ 314325 h 868681"/>
                <a:gd name="connsiteX414" fmla="*/ 595629 w 1219200"/>
                <a:gd name="connsiteY414" fmla="*/ 314325 h 868681"/>
                <a:gd name="connsiteX415" fmla="*/ 595629 w 1219200"/>
                <a:gd name="connsiteY415" fmla="*/ 408305 h 868681"/>
                <a:gd name="connsiteX416" fmla="*/ 269875 w 1219200"/>
                <a:gd name="connsiteY416" fmla="*/ 408305 h 868681"/>
                <a:gd name="connsiteX417" fmla="*/ 539114 w 1219200"/>
                <a:gd name="connsiteY417" fmla="*/ 0 h 868681"/>
                <a:gd name="connsiteX418" fmla="*/ 674370 w 1219200"/>
                <a:gd name="connsiteY418" fmla="*/ 0 h 868681"/>
                <a:gd name="connsiteX419" fmla="*/ 743584 w 1219200"/>
                <a:gd name="connsiteY419" fmla="*/ 132715 h 868681"/>
                <a:gd name="connsiteX420" fmla="*/ 812799 w 1219200"/>
                <a:gd name="connsiteY420" fmla="*/ 0 h 868681"/>
                <a:gd name="connsiteX421" fmla="*/ 946150 w 1219200"/>
                <a:gd name="connsiteY421" fmla="*/ 0 h 868681"/>
                <a:gd name="connsiteX422" fmla="*/ 803275 w 1219200"/>
                <a:gd name="connsiteY422" fmla="*/ 246380 h 868681"/>
                <a:gd name="connsiteX423" fmla="*/ 803275 w 1219200"/>
                <a:gd name="connsiteY423" fmla="*/ 407670 h 868681"/>
                <a:gd name="connsiteX424" fmla="*/ 681355 w 1219200"/>
                <a:gd name="connsiteY424" fmla="*/ 407670 h 868681"/>
                <a:gd name="connsiteX425" fmla="*/ 681355 w 1219200"/>
                <a:gd name="connsiteY425" fmla="*/ 246380 h 86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219200" h="868681">
                  <a:moveTo>
                    <a:pt x="245110" y="839471"/>
                  </a:moveTo>
                  <a:lnTo>
                    <a:pt x="246379" y="839471"/>
                  </a:lnTo>
                  <a:lnTo>
                    <a:pt x="245041" y="839979"/>
                  </a:lnTo>
                  <a:close/>
                  <a:moveTo>
                    <a:pt x="522605" y="796926"/>
                  </a:moveTo>
                  <a:cubicBezTo>
                    <a:pt x="509905" y="796926"/>
                    <a:pt x="504189" y="807721"/>
                    <a:pt x="504189" y="821691"/>
                  </a:cubicBezTo>
                  <a:cubicBezTo>
                    <a:pt x="504189" y="831216"/>
                    <a:pt x="508000" y="845821"/>
                    <a:pt x="522605" y="845821"/>
                  </a:cubicBezTo>
                  <a:cubicBezTo>
                    <a:pt x="537845" y="845821"/>
                    <a:pt x="541019" y="831851"/>
                    <a:pt x="541019" y="821691"/>
                  </a:cubicBezTo>
                  <a:cubicBezTo>
                    <a:pt x="541019" y="807721"/>
                    <a:pt x="535305" y="796926"/>
                    <a:pt x="522605" y="796926"/>
                  </a:cubicBezTo>
                  <a:close/>
                  <a:moveTo>
                    <a:pt x="817245" y="796291"/>
                  </a:moveTo>
                  <a:cubicBezTo>
                    <a:pt x="803909" y="796291"/>
                    <a:pt x="800735" y="807086"/>
                    <a:pt x="800735" y="819786"/>
                  </a:cubicBezTo>
                  <a:cubicBezTo>
                    <a:pt x="800735" y="834391"/>
                    <a:pt x="805180" y="846456"/>
                    <a:pt x="817879" y="846456"/>
                  </a:cubicBezTo>
                  <a:cubicBezTo>
                    <a:pt x="824230" y="846456"/>
                    <a:pt x="828674" y="843281"/>
                    <a:pt x="833754" y="838836"/>
                  </a:cubicBezTo>
                  <a:lnTo>
                    <a:pt x="833754" y="838201"/>
                  </a:lnTo>
                  <a:lnTo>
                    <a:pt x="833754" y="803911"/>
                  </a:lnTo>
                  <a:cubicBezTo>
                    <a:pt x="828674" y="798831"/>
                    <a:pt x="824230" y="796291"/>
                    <a:pt x="817245" y="796291"/>
                  </a:cubicBezTo>
                  <a:close/>
                  <a:moveTo>
                    <a:pt x="1179195" y="794386"/>
                  </a:moveTo>
                  <a:cubicBezTo>
                    <a:pt x="1168400" y="794386"/>
                    <a:pt x="1163954" y="803911"/>
                    <a:pt x="1163320" y="811531"/>
                  </a:cubicBezTo>
                  <a:lnTo>
                    <a:pt x="1163954" y="811531"/>
                  </a:lnTo>
                  <a:lnTo>
                    <a:pt x="1195704" y="811531"/>
                  </a:lnTo>
                  <a:cubicBezTo>
                    <a:pt x="1195070" y="801371"/>
                    <a:pt x="1188720" y="794386"/>
                    <a:pt x="1179195" y="794386"/>
                  </a:cubicBezTo>
                  <a:close/>
                  <a:moveTo>
                    <a:pt x="909320" y="794386"/>
                  </a:moveTo>
                  <a:cubicBezTo>
                    <a:pt x="898525" y="794386"/>
                    <a:pt x="894079" y="803911"/>
                    <a:pt x="893445" y="811531"/>
                  </a:cubicBezTo>
                  <a:lnTo>
                    <a:pt x="894079" y="811531"/>
                  </a:lnTo>
                  <a:lnTo>
                    <a:pt x="925829" y="811531"/>
                  </a:lnTo>
                  <a:cubicBezTo>
                    <a:pt x="925195" y="801371"/>
                    <a:pt x="918845" y="794386"/>
                    <a:pt x="909320" y="794386"/>
                  </a:cubicBezTo>
                  <a:close/>
                  <a:moveTo>
                    <a:pt x="737870" y="775971"/>
                  </a:moveTo>
                  <a:lnTo>
                    <a:pt x="761364" y="775971"/>
                  </a:lnTo>
                  <a:lnTo>
                    <a:pt x="761364" y="866141"/>
                  </a:lnTo>
                  <a:lnTo>
                    <a:pt x="737870" y="866141"/>
                  </a:lnTo>
                  <a:close/>
                  <a:moveTo>
                    <a:pt x="143510" y="775971"/>
                  </a:moveTo>
                  <a:lnTo>
                    <a:pt x="167004" y="775971"/>
                  </a:lnTo>
                  <a:lnTo>
                    <a:pt x="167004" y="866141"/>
                  </a:lnTo>
                  <a:lnTo>
                    <a:pt x="143510" y="866141"/>
                  </a:lnTo>
                  <a:close/>
                  <a:moveTo>
                    <a:pt x="635" y="775971"/>
                  </a:moveTo>
                  <a:lnTo>
                    <a:pt x="26670" y="775971"/>
                  </a:lnTo>
                  <a:lnTo>
                    <a:pt x="40004" y="828041"/>
                  </a:lnTo>
                  <a:lnTo>
                    <a:pt x="55245" y="775971"/>
                  </a:lnTo>
                  <a:lnTo>
                    <a:pt x="76200" y="775971"/>
                  </a:lnTo>
                  <a:lnTo>
                    <a:pt x="91439" y="828041"/>
                  </a:lnTo>
                  <a:lnTo>
                    <a:pt x="105409" y="775971"/>
                  </a:lnTo>
                  <a:lnTo>
                    <a:pt x="130810" y="775971"/>
                  </a:lnTo>
                  <a:lnTo>
                    <a:pt x="102235" y="866141"/>
                  </a:lnTo>
                  <a:lnTo>
                    <a:pt x="80644" y="866141"/>
                  </a:lnTo>
                  <a:lnTo>
                    <a:pt x="65405" y="811531"/>
                  </a:lnTo>
                  <a:lnTo>
                    <a:pt x="50165" y="866141"/>
                  </a:lnTo>
                  <a:lnTo>
                    <a:pt x="28575" y="866141"/>
                  </a:lnTo>
                  <a:close/>
                  <a:moveTo>
                    <a:pt x="1181099" y="774066"/>
                  </a:moveTo>
                  <a:cubicBezTo>
                    <a:pt x="1204595" y="774066"/>
                    <a:pt x="1219200" y="795021"/>
                    <a:pt x="1219200" y="821056"/>
                  </a:cubicBezTo>
                  <a:lnTo>
                    <a:pt x="1218564" y="821056"/>
                  </a:lnTo>
                  <a:cubicBezTo>
                    <a:pt x="1218564" y="821056"/>
                    <a:pt x="1218564" y="827406"/>
                    <a:pt x="1218564" y="828676"/>
                  </a:cubicBezTo>
                  <a:lnTo>
                    <a:pt x="1163954" y="828676"/>
                  </a:lnTo>
                  <a:cubicBezTo>
                    <a:pt x="1165224" y="841376"/>
                    <a:pt x="1173480" y="846456"/>
                    <a:pt x="1183004" y="846456"/>
                  </a:cubicBezTo>
                  <a:cubicBezTo>
                    <a:pt x="1188720" y="846456"/>
                    <a:pt x="1193799" y="844551"/>
                    <a:pt x="1198879" y="840106"/>
                  </a:cubicBezTo>
                  <a:lnTo>
                    <a:pt x="1214754" y="853441"/>
                  </a:lnTo>
                  <a:cubicBezTo>
                    <a:pt x="1206500" y="864236"/>
                    <a:pt x="1193799" y="868046"/>
                    <a:pt x="1182370" y="868046"/>
                  </a:cubicBezTo>
                  <a:cubicBezTo>
                    <a:pt x="1156335" y="868046"/>
                    <a:pt x="1141095" y="847726"/>
                    <a:pt x="1141095" y="821056"/>
                  </a:cubicBezTo>
                  <a:cubicBezTo>
                    <a:pt x="1141095" y="792481"/>
                    <a:pt x="1158875" y="774066"/>
                    <a:pt x="1181099" y="774066"/>
                  </a:cubicBezTo>
                  <a:close/>
                  <a:moveTo>
                    <a:pt x="1097915" y="774066"/>
                  </a:moveTo>
                  <a:cubicBezTo>
                    <a:pt x="1113790" y="774066"/>
                    <a:pt x="1125220" y="781051"/>
                    <a:pt x="1133474" y="793751"/>
                  </a:cubicBezTo>
                  <a:lnTo>
                    <a:pt x="1118235" y="808991"/>
                  </a:lnTo>
                  <a:cubicBezTo>
                    <a:pt x="1113155" y="802006"/>
                    <a:pt x="1107439" y="796291"/>
                    <a:pt x="1097915" y="796291"/>
                  </a:cubicBezTo>
                  <a:cubicBezTo>
                    <a:pt x="1085215" y="796291"/>
                    <a:pt x="1078864" y="807086"/>
                    <a:pt x="1078864" y="820421"/>
                  </a:cubicBezTo>
                  <a:cubicBezTo>
                    <a:pt x="1078864" y="833121"/>
                    <a:pt x="1084579" y="845186"/>
                    <a:pt x="1097915" y="845186"/>
                  </a:cubicBezTo>
                  <a:cubicBezTo>
                    <a:pt x="1106170" y="845186"/>
                    <a:pt x="1113155" y="840741"/>
                    <a:pt x="1118235" y="833756"/>
                  </a:cubicBezTo>
                  <a:lnTo>
                    <a:pt x="1118870" y="834391"/>
                  </a:lnTo>
                  <a:lnTo>
                    <a:pt x="1133474" y="848361"/>
                  </a:lnTo>
                  <a:cubicBezTo>
                    <a:pt x="1125855" y="857886"/>
                    <a:pt x="1115060" y="868046"/>
                    <a:pt x="1097280" y="868046"/>
                  </a:cubicBezTo>
                  <a:cubicBezTo>
                    <a:pt x="1072515" y="868046"/>
                    <a:pt x="1054735" y="848361"/>
                    <a:pt x="1054735" y="821056"/>
                  </a:cubicBezTo>
                  <a:cubicBezTo>
                    <a:pt x="1054735" y="796291"/>
                    <a:pt x="1069974" y="774066"/>
                    <a:pt x="1097915" y="774066"/>
                  </a:cubicBezTo>
                  <a:close/>
                  <a:moveTo>
                    <a:pt x="1009015" y="774066"/>
                  </a:moveTo>
                  <a:cubicBezTo>
                    <a:pt x="1033144" y="774066"/>
                    <a:pt x="1041400" y="793116"/>
                    <a:pt x="1041400" y="815341"/>
                  </a:cubicBezTo>
                  <a:lnTo>
                    <a:pt x="1041400" y="866141"/>
                  </a:lnTo>
                  <a:lnTo>
                    <a:pt x="1017905" y="866141"/>
                  </a:lnTo>
                  <a:lnTo>
                    <a:pt x="1017905" y="817246"/>
                  </a:lnTo>
                  <a:cubicBezTo>
                    <a:pt x="1017905" y="804546"/>
                    <a:pt x="1014730" y="796291"/>
                    <a:pt x="1002665" y="796291"/>
                  </a:cubicBezTo>
                  <a:cubicBezTo>
                    <a:pt x="990599" y="796291"/>
                    <a:pt x="986790" y="803276"/>
                    <a:pt x="986790" y="816611"/>
                  </a:cubicBezTo>
                  <a:lnTo>
                    <a:pt x="986790" y="866141"/>
                  </a:lnTo>
                  <a:lnTo>
                    <a:pt x="963295" y="866141"/>
                  </a:lnTo>
                  <a:lnTo>
                    <a:pt x="963295" y="775971"/>
                  </a:lnTo>
                  <a:lnTo>
                    <a:pt x="986790" y="775971"/>
                  </a:lnTo>
                  <a:lnTo>
                    <a:pt x="986790" y="782321"/>
                  </a:lnTo>
                  <a:cubicBezTo>
                    <a:pt x="991870" y="777241"/>
                    <a:pt x="998855" y="774066"/>
                    <a:pt x="1009015" y="774066"/>
                  </a:cubicBezTo>
                  <a:close/>
                  <a:moveTo>
                    <a:pt x="911224" y="774066"/>
                  </a:moveTo>
                  <a:cubicBezTo>
                    <a:pt x="934720" y="774066"/>
                    <a:pt x="949325" y="795021"/>
                    <a:pt x="949325" y="821056"/>
                  </a:cubicBezTo>
                  <a:lnTo>
                    <a:pt x="948689" y="821056"/>
                  </a:lnTo>
                  <a:cubicBezTo>
                    <a:pt x="948689" y="821056"/>
                    <a:pt x="948689" y="827406"/>
                    <a:pt x="948689" y="828676"/>
                  </a:cubicBezTo>
                  <a:lnTo>
                    <a:pt x="894079" y="828676"/>
                  </a:lnTo>
                  <a:cubicBezTo>
                    <a:pt x="895349" y="841376"/>
                    <a:pt x="903605" y="846456"/>
                    <a:pt x="913129" y="846456"/>
                  </a:cubicBezTo>
                  <a:cubicBezTo>
                    <a:pt x="918845" y="846456"/>
                    <a:pt x="923924" y="844551"/>
                    <a:pt x="929004" y="840106"/>
                  </a:cubicBezTo>
                  <a:lnTo>
                    <a:pt x="944879" y="853441"/>
                  </a:lnTo>
                  <a:cubicBezTo>
                    <a:pt x="936625" y="864236"/>
                    <a:pt x="923924" y="868046"/>
                    <a:pt x="912495" y="868046"/>
                  </a:cubicBezTo>
                  <a:cubicBezTo>
                    <a:pt x="886459" y="868046"/>
                    <a:pt x="871220" y="847726"/>
                    <a:pt x="871220" y="821056"/>
                  </a:cubicBezTo>
                  <a:cubicBezTo>
                    <a:pt x="871220" y="792481"/>
                    <a:pt x="889000" y="774066"/>
                    <a:pt x="911224" y="774066"/>
                  </a:cubicBezTo>
                  <a:close/>
                  <a:moveTo>
                    <a:pt x="623570" y="774066"/>
                  </a:moveTo>
                  <a:cubicBezTo>
                    <a:pt x="647700" y="774066"/>
                    <a:pt x="655954" y="793116"/>
                    <a:pt x="655954" y="815341"/>
                  </a:cubicBezTo>
                  <a:lnTo>
                    <a:pt x="655954" y="866141"/>
                  </a:lnTo>
                  <a:lnTo>
                    <a:pt x="632459" y="866141"/>
                  </a:lnTo>
                  <a:lnTo>
                    <a:pt x="632459" y="817246"/>
                  </a:lnTo>
                  <a:cubicBezTo>
                    <a:pt x="632459" y="804546"/>
                    <a:pt x="629284" y="796291"/>
                    <a:pt x="617220" y="796291"/>
                  </a:cubicBezTo>
                  <a:cubicBezTo>
                    <a:pt x="605155" y="796291"/>
                    <a:pt x="601345" y="803276"/>
                    <a:pt x="601345" y="816611"/>
                  </a:cubicBezTo>
                  <a:lnTo>
                    <a:pt x="601345" y="866141"/>
                  </a:lnTo>
                  <a:lnTo>
                    <a:pt x="577849" y="866141"/>
                  </a:lnTo>
                  <a:lnTo>
                    <a:pt x="577849" y="775971"/>
                  </a:lnTo>
                  <a:lnTo>
                    <a:pt x="601345" y="775971"/>
                  </a:lnTo>
                  <a:lnTo>
                    <a:pt x="601345" y="782321"/>
                  </a:lnTo>
                  <a:cubicBezTo>
                    <a:pt x="606424" y="777241"/>
                    <a:pt x="613409" y="774066"/>
                    <a:pt x="623570" y="774066"/>
                  </a:cubicBezTo>
                  <a:close/>
                  <a:moveTo>
                    <a:pt x="522605" y="774066"/>
                  </a:moveTo>
                  <a:cubicBezTo>
                    <a:pt x="548004" y="774066"/>
                    <a:pt x="564515" y="793116"/>
                    <a:pt x="564515" y="821056"/>
                  </a:cubicBezTo>
                  <a:cubicBezTo>
                    <a:pt x="564515" y="848996"/>
                    <a:pt x="546735" y="868046"/>
                    <a:pt x="522605" y="868046"/>
                  </a:cubicBezTo>
                  <a:cubicBezTo>
                    <a:pt x="498474" y="868046"/>
                    <a:pt x="480695" y="848996"/>
                    <a:pt x="480695" y="821056"/>
                  </a:cubicBezTo>
                  <a:cubicBezTo>
                    <a:pt x="480695" y="794386"/>
                    <a:pt x="496570" y="774066"/>
                    <a:pt x="522605" y="774066"/>
                  </a:cubicBezTo>
                  <a:close/>
                  <a:moveTo>
                    <a:pt x="436879" y="774066"/>
                  </a:moveTo>
                  <a:cubicBezTo>
                    <a:pt x="452754" y="774066"/>
                    <a:pt x="464185" y="781051"/>
                    <a:pt x="472439" y="793751"/>
                  </a:cubicBezTo>
                  <a:lnTo>
                    <a:pt x="457200" y="808991"/>
                  </a:lnTo>
                  <a:cubicBezTo>
                    <a:pt x="452120" y="802006"/>
                    <a:pt x="446405" y="796291"/>
                    <a:pt x="436879" y="796291"/>
                  </a:cubicBezTo>
                  <a:cubicBezTo>
                    <a:pt x="424180" y="796291"/>
                    <a:pt x="417829" y="807086"/>
                    <a:pt x="417829" y="820421"/>
                  </a:cubicBezTo>
                  <a:cubicBezTo>
                    <a:pt x="417829" y="833121"/>
                    <a:pt x="423545" y="845186"/>
                    <a:pt x="436879" y="845186"/>
                  </a:cubicBezTo>
                  <a:cubicBezTo>
                    <a:pt x="445135" y="845186"/>
                    <a:pt x="452120" y="840741"/>
                    <a:pt x="457200" y="833756"/>
                  </a:cubicBezTo>
                  <a:lnTo>
                    <a:pt x="457834" y="834391"/>
                  </a:lnTo>
                  <a:lnTo>
                    <a:pt x="472439" y="848361"/>
                  </a:lnTo>
                  <a:cubicBezTo>
                    <a:pt x="464820" y="857886"/>
                    <a:pt x="454025" y="868046"/>
                    <a:pt x="436245" y="868046"/>
                  </a:cubicBezTo>
                  <a:cubicBezTo>
                    <a:pt x="411480" y="868046"/>
                    <a:pt x="393700" y="848361"/>
                    <a:pt x="393700" y="821056"/>
                  </a:cubicBezTo>
                  <a:cubicBezTo>
                    <a:pt x="393700" y="796291"/>
                    <a:pt x="408939" y="774066"/>
                    <a:pt x="436879" y="774066"/>
                  </a:cubicBezTo>
                  <a:close/>
                  <a:moveTo>
                    <a:pt x="219075" y="742316"/>
                  </a:moveTo>
                  <a:lnTo>
                    <a:pt x="219075" y="777241"/>
                  </a:lnTo>
                  <a:lnTo>
                    <a:pt x="245110" y="777241"/>
                  </a:lnTo>
                  <a:lnTo>
                    <a:pt x="245110" y="798831"/>
                  </a:lnTo>
                  <a:lnTo>
                    <a:pt x="219075" y="798831"/>
                  </a:lnTo>
                  <a:lnTo>
                    <a:pt x="219075" y="835661"/>
                  </a:lnTo>
                  <a:cubicBezTo>
                    <a:pt x="219075" y="843916"/>
                    <a:pt x="222250" y="846456"/>
                    <a:pt x="227965" y="846456"/>
                  </a:cubicBezTo>
                  <a:lnTo>
                    <a:pt x="245041" y="839979"/>
                  </a:lnTo>
                  <a:lnTo>
                    <a:pt x="241935" y="862966"/>
                  </a:lnTo>
                  <a:cubicBezTo>
                    <a:pt x="236855" y="866776"/>
                    <a:pt x="225424" y="868681"/>
                    <a:pt x="219709" y="868681"/>
                  </a:cubicBezTo>
                  <a:cubicBezTo>
                    <a:pt x="205739" y="868681"/>
                    <a:pt x="195579" y="857251"/>
                    <a:pt x="195579" y="842011"/>
                  </a:cubicBezTo>
                  <a:lnTo>
                    <a:pt x="195579" y="798831"/>
                  </a:lnTo>
                  <a:lnTo>
                    <a:pt x="179704" y="798831"/>
                  </a:lnTo>
                  <a:lnTo>
                    <a:pt x="179704" y="777241"/>
                  </a:lnTo>
                  <a:lnTo>
                    <a:pt x="195579" y="777241"/>
                  </a:lnTo>
                  <a:lnTo>
                    <a:pt x="195579" y="753746"/>
                  </a:lnTo>
                  <a:close/>
                  <a:moveTo>
                    <a:pt x="749935" y="741681"/>
                  </a:moveTo>
                  <a:cubicBezTo>
                    <a:pt x="757555" y="741681"/>
                    <a:pt x="763269" y="747396"/>
                    <a:pt x="763269" y="755016"/>
                  </a:cubicBezTo>
                  <a:cubicBezTo>
                    <a:pt x="763269" y="762636"/>
                    <a:pt x="757555" y="768351"/>
                    <a:pt x="749935" y="768351"/>
                  </a:cubicBezTo>
                  <a:cubicBezTo>
                    <a:pt x="742314" y="768351"/>
                    <a:pt x="736599" y="762636"/>
                    <a:pt x="736599" y="755016"/>
                  </a:cubicBezTo>
                  <a:cubicBezTo>
                    <a:pt x="736599" y="747396"/>
                    <a:pt x="742314" y="741681"/>
                    <a:pt x="749935" y="741681"/>
                  </a:cubicBezTo>
                  <a:close/>
                  <a:moveTo>
                    <a:pt x="154939" y="741681"/>
                  </a:moveTo>
                  <a:cubicBezTo>
                    <a:pt x="162560" y="741681"/>
                    <a:pt x="168275" y="747396"/>
                    <a:pt x="168275" y="755016"/>
                  </a:cubicBezTo>
                  <a:cubicBezTo>
                    <a:pt x="168275" y="762636"/>
                    <a:pt x="162560" y="768351"/>
                    <a:pt x="154939" y="768351"/>
                  </a:cubicBezTo>
                  <a:cubicBezTo>
                    <a:pt x="147320" y="768351"/>
                    <a:pt x="141605" y="762636"/>
                    <a:pt x="141605" y="755016"/>
                  </a:cubicBezTo>
                  <a:cubicBezTo>
                    <a:pt x="141605" y="747396"/>
                    <a:pt x="147320" y="741681"/>
                    <a:pt x="154939" y="741681"/>
                  </a:cubicBezTo>
                  <a:close/>
                  <a:moveTo>
                    <a:pt x="856614" y="741046"/>
                  </a:moveTo>
                  <a:lnTo>
                    <a:pt x="856614" y="866141"/>
                  </a:lnTo>
                  <a:lnTo>
                    <a:pt x="833120" y="866141"/>
                  </a:lnTo>
                  <a:lnTo>
                    <a:pt x="833120" y="860426"/>
                  </a:lnTo>
                  <a:cubicBezTo>
                    <a:pt x="825500" y="866141"/>
                    <a:pt x="821055" y="868046"/>
                    <a:pt x="812799" y="868046"/>
                  </a:cubicBezTo>
                  <a:cubicBezTo>
                    <a:pt x="786765" y="868046"/>
                    <a:pt x="775970" y="845821"/>
                    <a:pt x="775970" y="820421"/>
                  </a:cubicBezTo>
                  <a:cubicBezTo>
                    <a:pt x="775970" y="793116"/>
                    <a:pt x="788670" y="774066"/>
                    <a:pt x="812165" y="774066"/>
                  </a:cubicBezTo>
                  <a:cubicBezTo>
                    <a:pt x="819784" y="774066"/>
                    <a:pt x="827405" y="775971"/>
                    <a:pt x="833120" y="781051"/>
                  </a:cubicBezTo>
                  <a:lnTo>
                    <a:pt x="833120" y="752476"/>
                  </a:lnTo>
                  <a:close/>
                  <a:moveTo>
                    <a:pt x="707390" y="741046"/>
                  </a:moveTo>
                  <a:cubicBezTo>
                    <a:pt x="712470" y="741046"/>
                    <a:pt x="719454" y="741046"/>
                    <a:pt x="724534" y="743586"/>
                  </a:cubicBezTo>
                  <a:lnTo>
                    <a:pt x="724534" y="744221"/>
                  </a:lnTo>
                  <a:lnTo>
                    <a:pt x="724534" y="762636"/>
                  </a:lnTo>
                  <a:cubicBezTo>
                    <a:pt x="721360" y="761366"/>
                    <a:pt x="716280" y="760731"/>
                    <a:pt x="713105" y="760731"/>
                  </a:cubicBezTo>
                  <a:cubicBezTo>
                    <a:pt x="706120" y="760731"/>
                    <a:pt x="703579" y="762636"/>
                    <a:pt x="703579" y="768351"/>
                  </a:cubicBezTo>
                  <a:lnTo>
                    <a:pt x="703579" y="775336"/>
                  </a:lnTo>
                  <a:lnTo>
                    <a:pt x="722629" y="775336"/>
                  </a:lnTo>
                  <a:lnTo>
                    <a:pt x="722629" y="796926"/>
                  </a:lnTo>
                  <a:lnTo>
                    <a:pt x="703579" y="796926"/>
                  </a:lnTo>
                  <a:lnTo>
                    <a:pt x="703579" y="865506"/>
                  </a:lnTo>
                  <a:lnTo>
                    <a:pt x="680084" y="865506"/>
                  </a:lnTo>
                  <a:lnTo>
                    <a:pt x="680084" y="796926"/>
                  </a:lnTo>
                  <a:lnTo>
                    <a:pt x="667385" y="796926"/>
                  </a:lnTo>
                  <a:lnTo>
                    <a:pt x="667385" y="775336"/>
                  </a:lnTo>
                  <a:lnTo>
                    <a:pt x="680084" y="775336"/>
                  </a:lnTo>
                  <a:lnTo>
                    <a:pt x="680084" y="764541"/>
                  </a:lnTo>
                  <a:cubicBezTo>
                    <a:pt x="680084" y="748031"/>
                    <a:pt x="690879" y="741046"/>
                    <a:pt x="707390" y="741046"/>
                  </a:cubicBezTo>
                  <a:close/>
                  <a:moveTo>
                    <a:pt x="282575" y="741046"/>
                  </a:moveTo>
                  <a:lnTo>
                    <a:pt x="282575" y="782321"/>
                  </a:lnTo>
                  <a:cubicBezTo>
                    <a:pt x="287019" y="777241"/>
                    <a:pt x="295909" y="774066"/>
                    <a:pt x="304799" y="774066"/>
                  </a:cubicBezTo>
                  <a:cubicBezTo>
                    <a:pt x="328295" y="774066"/>
                    <a:pt x="336549" y="792481"/>
                    <a:pt x="336549" y="815341"/>
                  </a:cubicBezTo>
                  <a:lnTo>
                    <a:pt x="336549" y="866141"/>
                  </a:lnTo>
                  <a:lnTo>
                    <a:pt x="313689" y="866141"/>
                  </a:lnTo>
                  <a:lnTo>
                    <a:pt x="313689" y="817246"/>
                  </a:lnTo>
                  <a:cubicBezTo>
                    <a:pt x="313689" y="804546"/>
                    <a:pt x="310515" y="796291"/>
                    <a:pt x="298450" y="796291"/>
                  </a:cubicBezTo>
                  <a:cubicBezTo>
                    <a:pt x="286385" y="796291"/>
                    <a:pt x="282575" y="803276"/>
                    <a:pt x="282575" y="816611"/>
                  </a:cubicBezTo>
                  <a:lnTo>
                    <a:pt x="282575" y="866141"/>
                  </a:lnTo>
                  <a:lnTo>
                    <a:pt x="259079" y="866141"/>
                  </a:lnTo>
                  <a:lnTo>
                    <a:pt x="259079" y="752476"/>
                  </a:lnTo>
                  <a:close/>
                  <a:moveTo>
                    <a:pt x="92709" y="648336"/>
                  </a:moveTo>
                  <a:lnTo>
                    <a:pt x="92709" y="649606"/>
                  </a:lnTo>
                  <a:lnTo>
                    <a:pt x="92427" y="648959"/>
                  </a:lnTo>
                  <a:close/>
                  <a:moveTo>
                    <a:pt x="230504" y="643256"/>
                  </a:moveTo>
                  <a:cubicBezTo>
                    <a:pt x="220345" y="643256"/>
                    <a:pt x="215900" y="647701"/>
                    <a:pt x="215900" y="654686"/>
                  </a:cubicBezTo>
                  <a:cubicBezTo>
                    <a:pt x="215900" y="661671"/>
                    <a:pt x="220345" y="667386"/>
                    <a:pt x="228599" y="667386"/>
                  </a:cubicBezTo>
                  <a:cubicBezTo>
                    <a:pt x="233045" y="667386"/>
                    <a:pt x="240665" y="666116"/>
                    <a:pt x="245745" y="658496"/>
                  </a:cubicBezTo>
                  <a:lnTo>
                    <a:pt x="245745" y="647066"/>
                  </a:lnTo>
                  <a:cubicBezTo>
                    <a:pt x="241299" y="643891"/>
                    <a:pt x="234950" y="643256"/>
                    <a:pt x="230504" y="643256"/>
                  </a:cubicBezTo>
                  <a:close/>
                  <a:moveTo>
                    <a:pt x="321310" y="614046"/>
                  </a:moveTo>
                  <a:cubicBezTo>
                    <a:pt x="314959" y="614046"/>
                    <a:pt x="309879" y="617221"/>
                    <a:pt x="306704" y="622301"/>
                  </a:cubicBezTo>
                  <a:lnTo>
                    <a:pt x="306704" y="656591"/>
                  </a:lnTo>
                  <a:cubicBezTo>
                    <a:pt x="310515" y="661671"/>
                    <a:pt x="316230" y="664846"/>
                    <a:pt x="323215" y="664846"/>
                  </a:cubicBezTo>
                  <a:cubicBezTo>
                    <a:pt x="335915" y="664846"/>
                    <a:pt x="339090" y="653416"/>
                    <a:pt x="339090" y="640716"/>
                  </a:cubicBezTo>
                  <a:lnTo>
                    <a:pt x="338454" y="640716"/>
                  </a:lnTo>
                  <a:cubicBezTo>
                    <a:pt x="338454" y="627381"/>
                    <a:pt x="335280" y="614046"/>
                    <a:pt x="321310" y="614046"/>
                  </a:cubicBezTo>
                  <a:close/>
                  <a:moveTo>
                    <a:pt x="1179195" y="612776"/>
                  </a:moveTo>
                  <a:cubicBezTo>
                    <a:pt x="1168400" y="612776"/>
                    <a:pt x="1163954" y="622301"/>
                    <a:pt x="1163320" y="629921"/>
                  </a:cubicBezTo>
                  <a:lnTo>
                    <a:pt x="1163954" y="629921"/>
                  </a:lnTo>
                  <a:lnTo>
                    <a:pt x="1195704" y="629921"/>
                  </a:lnTo>
                  <a:cubicBezTo>
                    <a:pt x="1195070" y="619761"/>
                    <a:pt x="1188720" y="612776"/>
                    <a:pt x="1179195" y="612776"/>
                  </a:cubicBezTo>
                  <a:close/>
                  <a:moveTo>
                    <a:pt x="689610" y="612776"/>
                  </a:moveTo>
                  <a:cubicBezTo>
                    <a:pt x="678814" y="612776"/>
                    <a:pt x="674370" y="622301"/>
                    <a:pt x="673735" y="629921"/>
                  </a:cubicBezTo>
                  <a:lnTo>
                    <a:pt x="674370" y="629921"/>
                  </a:lnTo>
                  <a:lnTo>
                    <a:pt x="706120" y="629921"/>
                  </a:lnTo>
                  <a:cubicBezTo>
                    <a:pt x="705485" y="619761"/>
                    <a:pt x="699135" y="612776"/>
                    <a:pt x="689610" y="612776"/>
                  </a:cubicBezTo>
                  <a:close/>
                  <a:moveTo>
                    <a:pt x="410845" y="612776"/>
                  </a:moveTo>
                  <a:cubicBezTo>
                    <a:pt x="400685" y="612776"/>
                    <a:pt x="396239" y="622301"/>
                    <a:pt x="395605" y="629921"/>
                  </a:cubicBezTo>
                  <a:lnTo>
                    <a:pt x="427355" y="629921"/>
                  </a:lnTo>
                  <a:cubicBezTo>
                    <a:pt x="426084" y="619761"/>
                    <a:pt x="420370" y="612776"/>
                    <a:pt x="410845" y="612776"/>
                  </a:cubicBezTo>
                  <a:close/>
                  <a:moveTo>
                    <a:pt x="991870" y="594361"/>
                  </a:moveTo>
                  <a:lnTo>
                    <a:pt x="1014095" y="594361"/>
                  </a:lnTo>
                  <a:lnTo>
                    <a:pt x="1014095" y="643256"/>
                  </a:lnTo>
                  <a:cubicBezTo>
                    <a:pt x="1014095" y="655321"/>
                    <a:pt x="1016635" y="664846"/>
                    <a:pt x="1029334" y="664846"/>
                  </a:cubicBezTo>
                  <a:cubicBezTo>
                    <a:pt x="1042034" y="664846"/>
                    <a:pt x="1044575" y="655321"/>
                    <a:pt x="1044575" y="644526"/>
                  </a:cubicBezTo>
                  <a:lnTo>
                    <a:pt x="1044575" y="594996"/>
                  </a:lnTo>
                  <a:lnTo>
                    <a:pt x="1066799" y="594996"/>
                  </a:lnTo>
                  <a:lnTo>
                    <a:pt x="1066799" y="684531"/>
                  </a:lnTo>
                  <a:lnTo>
                    <a:pt x="1044575" y="684531"/>
                  </a:lnTo>
                  <a:lnTo>
                    <a:pt x="1044575" y="678181"/>
                  </a:lnTo>
                  <a:cubicBezTo>
                    <a:pt x="1039495" y="683896"/>
                    <a:pt x="1031875" y="686436"/>
                    <a:pt x="1023620" y="686436"/>
                  </a:cubicBezTo>
                  <a:cubicBezTo>
                    <a:pt x="1000125" y="686436"/>
                    <a:pt x="991870" y="669926"/>
                    <a:pt x="991870" y="645161"/>
                  </a:cubicBezTo>
                  <a:close/>
                  <a:moveTo>
                    <a:pt x="836295" y="594361"/>
                  </a:moveTo>
                  <a:lnTo>
                    <a:pt x="858519" y="594361"/>
                  </a:lnTo>
                  <a:lnTo>
                    <a:pt x="858519" y="643256"/>
                  </a:lnTo>
                  <a:cubicBezTo>
                    <a:pt x="858519" y="655321"/>
                    <a:pt x="861060" y="664846"/>
                    <a:pt x="873760" y="664846"/>
                  </a:cubicBezTo>
                  <a:cubicBezTo>
                    <a:pt x="886459" y="664846"/>
                    <a:pt x="889000" y="655321"/>
                    <a:pt x="889000" y="644526"/>
                  </a:cubicBezTo>
                  <a:lnTo>
                    <a:pt x="889000" y="594996"/>
                  </a:lnTo>
                  <a:lnTo>
                    <a:pt x="911224" y="594996"/>
                  </a:lnTo>
                  <a:lnTo>
                    <a:pt x="911224" y="684531"/>
                  </a:lnTo>
                  <a:lnTo>
                    <a:pt x="889000" y="684531"/>
                  </a:lnTo>
                  <a:lnTo>
                    <a:pt x="889000" y="678181"/>
                  </a:lnTo>
                  <a:cubicBezTo>
                    <a:pt x="883920" y="683896"/>
                    <a:pt x="876299" y="686436"/>
                    <a:pt x="868045" y="686436"/>
                  </a:cubicBezTo>
                  <a:cubicBezTo>
                    <a:pt x="844549" y="686436"/>
                    <a:pt x="836295" y="669926"/>
                    <a:pt x="836295" y="645161"/>
                  </a:cubicBezTo>
                  <a:close/>
                  <a:moveTo>
                    <a:pt x="1181099" y="592456"/>
                  </a:moveTo>
                  <a:cubicBezTo>
                    <a:pt x="1204595" y="592456"/>
                    <a:pt x="1219200" y="613411"/>
                    <a:pt x="1219200" y="639446"/>
                  </a:cubicBezTo>
                  <a:lnTo>
                    <a:pt x="1218564" y="639446"/>
                  </a:lnTo>
                  <a:cubicBezTo>
                    <a:pt x="1218564" y="639446"/>
                    <a:pt x="1218564" y="645796"/>
                    <a:pt x="1218564" y="647066"/>
                  </a:cubicBezTo>
                  <a:lnTo>
                    <a:pt x="1163954" y="647066"/>
                  </a:lnTo>
                  <a:cubicBezTo>
                    <a:pt x="1165224" y="659766"/>
                    <a:pt x="1173480" y="664846"/>
                    <a:pt x="1183004" y="664846"/>
                  </a:cubicBezTo>
                  <a:cubicBezTo>
                    <a:pt x="1188720" y="664846"/>
                    <a:pt x="1193799" y="662941"/>
                    <a:pt x="1198879" y="658496"/>
                  </a:cubicBezTo>
                  <a:lnTo>
                    <a:pt x="1214754" y="671831"/>
                  </a:lnTo>
                  <a:cubicBezTo>
                    <a:pt x="1206500" y="682626"/>
                    <a:pt x="1193799" y="686436"/>
                    <a:pt x="1182370" y="686436"/>
                  </a:cubicBezTo>
                  <a:cubicBezTo>
                    <a:pt x="1156335" y="686436"/>
                    <a:pt x="1141095" y="666116"/>
                    <a:pt x="1141095" y="639446"/>
                  </a:cubicBezTo>
                  <a:cubicBezTo>
                    <a:pt x="1141095" y="610871"/>
                    <a:pt x="1158875" y="592456"/>
                    <a:pt x="1181099" y="592456"/>
                  </a:cubicBezTo>
                  <a:close/>
                  <a:moveTo>
                    <a:pt x="691515" y="592456"/>
                  </a:moveTo>
                  <a:cubicBezTo>
                    <a:pt x="715010" y="592456"/>
                    <a:pt x="729614" y="613411"/>
                    <a:pt x="729614" y="639446"/>
                  </a:cubicBezTo>
                  <a:lnTo>
                    <a:pt x="728980" y="639446"/>
                  </a:lnTo>
                  <a:cubicBezTo>
                    <a:pt x="728980" y="639446"/>
                    <a:pt x="728980" y="645796"/>
                    <a:pt x="728980" y="647066"/>
                  </a:cubicBezTo>
                  <a:lnTo>
                    <a:pt x="674370" y="647066"/>
                  </a:lnTo>
                  <a:cubicBezTo>
                    <a:pt x="675640" y="659766"/>
                    <a:pt x="683894" y="664846"/>
                    <a:pt x="693420" y="664846"/>
                  </a:cubicBezTo>
                  <a:cubicBezTo>
                    <a:pt x="699135" y="664846"/>
                    <a:pt x="704215" y="662941"/>
                    <a:pt x="709295" y="658496"/>
                  </a:cubicBezTo>
                  <a:lnTo>
                    <a:pt x="725170" y="671831"/>
                  </a:lnTo>
                  <a:cubicBezTo>
                    <a:pt x="716915" y="682626"/>
                    <a:pt x="704215" y="686436"/>
                    <a:pt x="692784" y="686436"/>
                  </a:cubicBezTo>
                  <a:cubicBezTo>
                    <a:pt x="666750" y="686436"/>
                    <a:pt x="651510" y="666116"/>
                    <a:pt x="651510" y="639446"/>
                  </a:cubicBezTo>
                  <a:cubicBezTo>
                    <a:pt x="651510" y="610871"/>
                    <a:pt x="669290" y="592456"/>
                    <a:pt x="691515" y="592456"/>
                  </a:cubicBezTo>
                  <a:close/>
                  <a:moveTo>
                    <a:pt x="412114" y="592456"/>
                  </a:moveTo>
                  <a:cubicBezTo>
                    <a:pt x="437515" y="592456"/>
                    <a:pt x="448310" y="615316"/>
                    <a:pt x="448310" y="639446"/>
                  </a:cubicBezTo>
                  <a:cubicBezTo>
                    <a:pt x="448310" y="639446"/>
                    <a:pt x="448310" y="645796"/>
                    <a:pt x="448310" y="647066"/>
                  </a:cubicBezTo>
                  <a:lnTo>
                    <a:pt x="395605" y="647066"/>
                  </a:lnTo>
                  <a:cubicBezTo>
                    <a:pt x="396875" y="659766"/>
                    <a:pt x="405129" y="664846"/>
                    <a:pt x="415290" y="664846"/>
                  </a:cubicBezTo>
                  <a:cubicBezTo>
                    <a:pt x="421004" y="664846"/>
                    <a:pt x="426084" y="662941"/>
                    <a:pt x="430530" y="658496"/>
                  </a:cubicBezTo>
                  <a:lnTo>
                    <a:pt x="446405" y="671831"/>
                  </a:lnTo>
                  <a:cubicBezTo>
                    <a:pt x="438784" y="681991"/>
                    <a:pt x="425450" y="686436"/>
                    <a:pt x="413385" y="686436"/>
                  </a:cubicBezTo>
                  <a:cubicBezTo>
                    <a:pt x="387349" y="686436"/>
                    <a:pt x="372110" y="666116"/>
                    <a:pt x="372110" y="640081"/>
                  </a:cubicBezTo>
                  <a:cubicBezTo>
                    <a:pt x="372110" y="614046"/>
                    <a:pt x="388620" y="592456"/>
                    <a:pt x="412114" y="592456"/>
                  </a:cubicBezTo>
                  <a:close/>
                  <a:moveTo>
                    <a:pt x="326390" y="592456"/>
                  </a:moveTo>
                  <a:cubicBezTo>
                    <a:pt x="350519" y="592456"/>
                    <a:pt x="361314" y="615316"/>
                    <a:pt x="361314" y="639446"/>
                  </a:cubicBezTo>
                  <a:cubicBezTo>
                    <a:pt x="361314" y="662306"/>
                    <a:pt x="351790" y="686436"/>
                    <a:pt x="326390" y="686436"/>
                  </a:cubicBezTo>
                  <a:cubicBezTo>
                    <a:pt x="316230" y="686436"/>
                    <a:pt x="310515" y="682626"/>
                    <a:pt x="306070" y="678816"/>
                  </a:cubicBezTo>
                  <a:lnTo>
                    <a:pt x="306070" y="706121"/>
                  </a:lnTo>
                  <a:lnTo>
                    <a:pt x="283845" y="717551"/>
                  </a:lnTo>
                  <a:lnTo>
                    <a:pt x="283845" y="594361"/>
                  </a:lnTo>
                  <a:lnTo>
                    <a:pt x="306070" y="594361"/>
                  </a:lnTo>
                  <a:lnTo>
                    <a:pt x="306070" y="600711"/>
                  </a:lnTo>
                  <a:cubicBezTo>
                    <a:pt x="311784" y="595631"/>
                    <a:pt x="318135" y="592456"/>
                    <a:pt x="326390" y="592456"/>
                  </a:cubicBezTo>
                  <a:close/>
                  <a:moveTo>
                    <a:pt x="231775" y="592456"/>
                  </a:moveTo>
                  <a:cubicBezTo>
                    <a:pt x="254635" y="592456"/>
                    <a:pt x="268605" y="603251"/>
                    <a:pt x="268605" y="624206"/>
                  </a:cubicBezTo>
                  <a:lnTo>
                    <a:pt x="268605" y="684531"/>
                  </a:lnTo>
                  <a:lnTo>
                    <a:pt x="267970" y="684531"/>
                  </a:lnTo>
                  <a:lnTo>
                    <a:pt x="245745" y="684531"/>
                  </a:lnTo>
                  <a:lnTo>
                    <a:pt x="245745" y="678181"/>
                  </a:lnTo>
                  <a:cubicBezTo>
                    <a:pt x="240665" y="683261"/>
                    <a:pt x="233680" y="686436"/>
                    <a:pt x="224790" y="686436"/>
                  </a:cubicBezTo>
                  <a:cubicBezTo>
                    <a:pt x="207010" y="686436"/>
                    <a:pt x="193040" y="675006"/>
                    <a:pt x="193040" y="655321"/>
                  </a:cubicBezTo>
                  <a:cubicBezTo>
                    <a:pt x="193040" y="635636"/>
                    <a:pt x="206375" y="624841"/>
                    <a:pt x="227965" y="624841"/>
                  </a:cubicBezTo>
                  <a:cubicBezTo>
                    <a:pt x="233680" y="624841"/>
                    <a:pt x="239394" y="625476"/>
                    <a:pt x="245745" y="628651"/>
                  </a:cubicBezTo>
                  <a:lnTo>
                    <a:pt x="245745" y="623571"/>
                  </a:lnTo>
                  <a:cubicBezTo>
                    <a:pt x="245745" y="615316"/>
                    <a:pt x="240030" y="611506"/>
                    <a:pt x="230504" y="611506"/>
                  </a:cubicBezTo>
                  <a:cubicBezTo>
                    <a:pt x="223519" y="611506"/>
                    <a:pt x="216534" y="613411"/>
                    <a:pt x="209549" y="617221"/>
                  </a:cubicBezTo>
                  <a:lnTo>
                    <a:pt x="200659" y="601346"/>
                  </a:lnTo>
                  <a:cubicBezTo>
                    <a:pt x="210185" y="594996"/>
                    <a:pt x="219709" y="592456"/>
                    <a:pt x="231775" y="592456"/>
                  </a:cubicBezTo>
                  <a:close/>
                  <a:moveTo>
                    <a:pt x="1125855" y="591821"/>
                  </a:moveTo>
                  <a:cubicBezTo>
                    <a:pt x="1132204" y="591821"/>
                    <a:pt x="1137920" y="593726"/>
                    <a:pt x="1142364" y="598171"/>
                  </a:cubicBezTo>
                  <a:lnTo>
                    <a:pt x="1141730" y="598806"/>
                  </a:lnTo>
                  <a:lnTo>
                    <a:pt x="1132840" y="621031"/>
                  </a:lnTo>
                  <a:cubicBezTo>
                    <a:pt x="1129665" y="617856"/>
                    <a:pt x="1125220" y="615316"/>
                    <a:pt x="1120140" y="615316"/>
                  </a:cubicBezTo>
                  <a:cubicBezTo>
                    <a:pt x="1109345" y="615316"/>
                    <a:pt x="1106805" y="624206"/>
                    <a:pt x="1106805" y="635001"/>
                  </a:cubicBezTo>
                  <a:lnTo>
                    <a:pt x="1106805" y="683896"/>
                  </a:lnTo>
                  <a:lnTo>
                    <a:pt x="1084579" y="683896"/>
                  </a:lnTo>
                  <a:lnTo>
                    <a:pt x="1084579" y="593726"/>
                  </a:lnTo>
                  <a:lnTo>
                    <a:pt x="1106805" y="593726"/>
                  </a:lnTo>
                  <a:lnTo>
                    <a:pt x="1106805" y="600076"/>
                  </a:lnTo>
                  <a:cubicBezTo>
                    <a:pt x="1111885" y="594996"/>
                    <a:pt x="1118235" y="591821"/>
                    <a:pt x="1125855" y="591821"/>
                  </a:cubicBezTo>
                  <a:close/>
                  <a:moveTo>
                    <a:pt x="47625" y="563881"/>
                  </a:moveTo>
                  <a:cubicBezTo>
                    <a:pt x="66040" y="563881"/>
                    <a:pt x="79375" y="571501"/>
                    <a:pt x="90170" y="582296"/>
                  </a:cubicBezTo>
                  <a:lnTo>
                    <a:pt x="73659" y="598806"/>
                  </a:lnTo>
                  <a:cubicBezTo>
                    <a:pt x="66040" y="591186"/>
                    <a:pt x="58420" y="586741"/>
                    <a:pt x="46355" y="586741"/>
                  </a:cubicBezTo>
                  <a:cubicBezTo>
                    <a:pt x="36194" y="586741"/>
                    <a:pt x="28575" y="589916"/>
                    <a:pt x="28575" y="598171"/>
                  </a:cubicBezTo>
                  <a:cubicBezTo>
                    <a:pt x="28575" y="601981"/>
                    <a:pt x="29845" y="604521"/>
                    <a:pt x="33655" y="606426"/>
                  </a:cubicBezTo>
                  <a:cubicBezTo>
                    <a:pt x="38099" y="608966"/>
                    <a:pt x="43814" y="610236"/>
                    <a:pt x="52704" y="612776"/>
                  </a:cubicBezTo>
                  <a:cubicBezTo>
                    <a:pt x="63500" y="615951"/>
                    <a:pt x="73659" y="617856"/>
                    <a:pt x="81915" y="624841"/>
                  </a:cubicBezTo>
                  <a:lnTo>
                    <a:pt x="92427" y="648959"/>
                  </a:lnTo>
                  <a:lnTo>
                    <a:pt x="79454" y="677626"/>
                  </a:lnTo>
                  <a:cubicBezTo>
                    <a:pt x="71279" y="683738"/>
                    <a:pt x="60008" y="686436"/>
                    <a:pt x="47625" y="686436"/>
                  </a:cubicBezTo>
                  <a:cubicBezTo>
                    <a:pt x="29845" y="686436"/>
                    <a:pt x="10795" y="680721"/>
                    <a:pt x="0" y="664846"/>
                  </a:cubicBezTo>
                  <a:lnTo>
                    <a:pt x="16510" y="650241"/>
                  </a:lnTo>
                  <a:cubicBezTo>
                    <a:pt x="24129" y="659766"/>
                    <a:pt x="35560" y="664211"/>
                    <a:pt x="46989" y="664211"/>
                  </a:cubicBezTo>
                  <a:cubicBezTo>
                    <a:pt x="60325" y="664211"/>
                    <a:pt x="68579" y="657861"/>
                    <a:pt x="68579" y="649606"/>
                  </a:cubicBezTo>
                  <a:cubicBezTo>
                    <a:pt x="68579" y="646431"/>
                    <a:pt x="67310" y="642621"/>
                    <a:pt x="61595" y="640081"/>
                  </a:cubicBezTo>
                  <a:cubicBezTo>
                    <a:pt x="57150" y="638176"/>
                    <a:pt x="52069" y="636906"/>
                    <a:pt x="41909" y="634366"/>
                  </a:cubicBezTo>
                  <a:cubicBezTo>
                    <a:pt x="35560" y="633096"/>
                    <a:pt x="22860" y="629921"/>
                    <a:pt x="14605" y="623571"/>
                  </a:cubicBezTo>
                  <a:cubicBezTo>
                    <a:pt x="6349" y="617221"/>
                    <a:pt x="4444" y="607696"/>
                    <a:pt x="4444" y="599441"/>
                  </a:cubicBezTo>
                  <a:cubicBezTo>
                    <a:pt x="4444" y="574041"/>
                    <a:pt x="26034" y="563881"/>
                    <a:pt x="47625" y="563881"/>
                  </a:cubicBezTo>
                  <a:close/>
                  <a:moveTo>
                    <a:pt x="814070" y="560071"/>
                  </a:moveTo>
                  <a:cubicBezTo>
                    <a:pt x="820420" y="560071"/>
                    <a:pt x="824864" y="561341"/>
                    <a:pt x="830579" y="562611"/>
                  </a:cubicBezTo>
                  <a:lnTo>
                    <a:pt x="829945" y="562611"/>
                  </a:lnTo>
                  <a:lnTo>
                    <a:pt x="829945" y="581026"/>
                  </a:lnTo>
                  <a:cubicBezTo>
                    <a:pt x="824864" y="579756"/>
                    <a:pt x="821055" y="579121"/>
                    <a:pt x="818515" y="579121"/>
                  </a:cubicBezTo>
                  <a:cubicBezTo>
                    <a:pt x="810260" y="579121"/>
                    <a:pt x="808989" y="582296"/>
                    <a:pt x="808989" y="586741"/>
                  </a:cubicBezTo>
                  <a:lnTo>
                    <a:pt x="808989" y="594361"/>
                  </a:lnTo>
                  <a:lnTo>
                    <a:pt x="824230" y="594361"/>
                  </a:lnTo>
                  <a:lnTo>
                    <a:pt x="824230" y="615951"/>
                  </a:lnTo>
                  <a:lnTo>
                    <a:pt x="808989" y="615951"/>
                  </a:lnTo>
                  <a:lnTo>
                    <a:pt x="808989" y="684531"/>
                  </a:lnTo>
                  <a:lnTo>
                    <a:pt x="786765" y="684531"/>
                  </a:lnTo>
                  <a:lnTo>
                    <a:pt x="786765" y="615951"/>
                  </a:lnTo>
                  <a:lnTo>
                    <a:pt x="775970" y="615951"/>
                  </a:lnTo>
                  <a:lnTo>
                    <a:pt x="775970" y="594361"/>
                  </a:lnTo>
                  <a:lnTo>
                    <a:pt x="786765" y="594361"/>
                  </a:lnTo>
                  <a:lnTo>
                    <a:pt x="786765" y="583566"/>
                  </a:lnTo>
                  <a:cubicBezTo>
                    <a:pt x="786765" y="567691"/>
                    <a:pt x="795019" y="560071"/>
                    <a:pt x="814070" y="560071"/>
                  </a:cubicBezTo>
                  <a:close/>
                  <a:moveTo>
                    <a:pt x="957579" y="559436"/>
                  </a:moveTo>
                  <a:lnTo>
                    <a:pt x="957579" y="594361"/>
                  </a:lnTo>
                  <a:lnTo>
                    <a:pt x="979170" y="594361"/>
                  </a:lnTo>
                  <a:lnTo>
                    <a:pt x="979170" y="615951"/>
                  </a:lnTo>
                  <a:lnTo>
                    <a:pt x="957579" y="615951"/>
                  </a:lnTo>
                  <a:lnTo>
                    <a:pt x="957579" y="654051"/>
                  </a:lnTo>
                  <a:cubicBezTo>
                    <a:pt x="957579" y="661671"/>
                    <a:pt x="960754" y="664846"/>
                    <a:pt x="966470" y="664846"/>
                  </a:cubicBezTo>
                  <a:cubicBezTo>
                    <a:pt x="972185" y="664846"/>
                    <a:pt x="977900" y="661671"/>
                    <a:pt x="981075" y="658496"/>
                  </a:cubicBezTo>
                  <a:lnTo>
                    <a:pt x="977900" y="681356"/>
                  </a:lnTo>
                  <a:cubicBezTo>
                    <a:pt x="973454" y="685166"/>
                    <a:pt x="965200" y="686436"/>
                    <a:pt x="959485" y="686436"/>
                  </a:cubicBezTo>
                  <a:cubicBezTo>
                    <a:pt x="945515" y="686436"/>
                    <a:pt x="935355" y="676276"/>
                    <a:pt x="935355" y="659766"/>
                  </a:cubicBezTo>
                  <a:lnTo>
                    <a:pt x="935355" y="615951"/>
                  </a:lnTo>
                  <a:lnTo>
                    <a:pt x="922655" y="615951"/>
                  </a:lnTo>
                  <a:lnTo>
                    <a:pt x="922655" y="594361"/>
                  </a:lnTo>
                  <a:lnTo>
                    <a:pt x="935355" y="594361"/>
                  </a:lnTo>
                  <a:lnTo>
                    <a:pt x="935355" y="570866"/>
                  </a:lnTo>
                  <a:close/>
                  <a:moveTo>
                    <a:pt x="586739" y="559436"/>
                  </a:moveTo>
                  <a:lnTo>
                    <a:pt x="586739" y="600711"/>
                  </a:lnTo>
                  <a:cubicBezTo>
                    <a:pt x="591820" y="595631"/>
                    <a:pt x="597534" y="592456"/>
                    <a:pt x="607695" y="592456"/>
                  </a:cubicBezTo>
                  <a:cubicBezTo>
                    <a:pt x="631825" y="592456"/>
                    <a:pt x="639445" y="610871"/>
                    <a:pt x="639445" y="633731"/>
                  </a:cubicBezTo>
                  <a:lnTo>
                    <a:pt x="639445" y="684531"/>
                  </a:lnTo>
                  <a:lnTo>
                    <a:pt x="617220" y="684531"/>
                  </a:lnTo>
                  <a:lnTo>
                    <a:pt x="617220" y="635636"/>
                  </a:lnTo>
                  <a:cubicBezTo>
                    <a:pt x="617220" y="623571"/>
                    <a:pt x="614680" y="614681"/>
                    <a:pt x="601980" y="614681"/>
                  </a:cubicBezTo>
                  <a:cubicBezTo>
                    <a:pt x="589280" y="614681"/>
                    <a:pt x="586739" y="622936"/>
                    <a:pt x="586739" y="635001"/>
                  </a:cubicBezTo>
                  <a:lnTo>
                    <a:pt x="586739" y="684531"/>
                  </a:lnTo>
                  <a:lnTo>
                    <a:pt x="564515" y="684531"/>
                  </a:lnTo>
                  <a:lnTo>
                    <a:pt x="564515" y="570866"/>
                  </a:lnTo>
                  <a:close/>
                  <a:moveTo>
                    <a:pt x="529590" y="559436"/>
                  </a:moveTo>
                  <a:lnTo>
                    <a:pt x="529590" y="594361"/>
                  </a:lnTo>
                  <a:lnTo>
                    <a:pt x="550545" y="594361"/>
                  </a:lnTo>
                  <a:lnTo>
                    <a:pt x="550545" y="615951"/>
                  </a:lnTo>
                  <a:lnTo>
                    <a:pt x="529590" y="615951"/>
                  </a:lnTo>
                  <a:lnTo>
                    <a:pt x="529590" y="654051"/>
                  </a:lnTo>
                  <a:cubicBezTo>
                    <a:pt x="529590" y="661671"/>
                    <a:pt x="532765" y="664846"/>
                    <a:pt x="538480" y="664846"/>
                  </a:cubicBezTo>
                  <a:cubicBezTo>
                    <a:pt x="544195" y="664846"/>
                    <a:pt x="549275" y="661671"/>
                    <a:pt x="553084" y="658496"/>
                  </a:cubicBezTo>
                  <a:lnTo>
                    <a:pt x="549909" y="681356"/>
                  </a:lnTo>
                  <a:cubicBezTo>
                    <a:pt x="545465" y="685166"/>
                    <a:pt x="537209" y="686436"/>
                    <a:pt x="531495" y="686436"/>
                  </a:cubicBezTo>
                  <a:cubicBezTo>
                    <a:pt x="517525" y="686436"/>
                    <a:pt x="507364" y="676276"/>
                    <a:pt x="507364" y="659766"/>
                  </a:cubicBezTo>
                  <a:lnTo>
                    <a:pt x="507364" y="615951"/>
                  </a:lnTo>
                  <a:lnTo>
                    <a:pt x="491489" y="615951"/>
                  </a:lnTo>
                  <a:lnTo>
                    <a:pt x="491489" y="594361"/>
                  </a:lnTo>
                  <a:lnTo>
                    <a:pt x="507364" y="594361"/>
                  </a:lnTo>
                  <a:lnTo>
                    <a:pt x="507364" y="570866"/>
                  </a:lnTo>
                  <a:close/>
                  <a:moveTo>
                    <a:pt x="128269" y="559436"/>
                  </a:moveTo>
                  <a:lnTo>
                    <a:pt x="128269" y="600711"/>
                  </a:lnTo>
                  <a:cubicBezTo>
                    <a:pt x="133349" y="595631"/>
                    <a:pt x="139064" y="592456"/>
                    <a:pt x="149224" y="592456"/>
                  </a:cubicBezTo>
                  <a:cubicBezTo>
                    <a:pt x="173355" y="592456"/>
                    <a:pt x="180974" y="610871"/>
                    <a:pt x="180974" y="633731"/>
                  </a:cubicBezTo>
                  <a:lnTo>
                    <a:pt x="180974" y="684531"/>
                  </a:lnTo>
                  <a:lnTo>
                    <a:pt x="158750" y="684531"/>
                  </a:lnTo>
                  <a:lnTo>
                    <a:pt x="158750" y="635636"/>
                  </a:lnTo>
                  <a:cubicBezTo>
                    <a:pt x="158750" y="623571"/>
                    <a:pt x="156209" y="614681"/>
                    <a:pt x="143510" y="614681"/>
                  </a:cubicBezTo>
                  <a:cubicBezTo>
                    <a:pt x="130810" y="614681"/>
                    <a:pt x="128269" y="622936"/>
                    <a:pt x="128269" y="635001"/>
                  </a:cubicBezTo>
                  <a:lnTo>
                    <a:pt x="128269" y="684531"/>
                  </a:lnTo>
                  <a:lnTo>
                    <a:pt x="106045" y="684531"/>
                  </a:lnTo>
                  <a:lnTo>
                    <a:pt x="106045" y="570866"/>
                  </a:lnTo>
                  <a:close/>
                  <a:moveTo>
                    <a:pt x="269875" y="635"/>
                  </a:moveTo>
                  <a:lnTo>
                    <a:pt x="501015" y="635"/>
                  </a:lnTo>
                  <a:lnTo>
                    <a:pt x="554989" y="94615"/>
                  </a:lnTo>
                  <a:lnTo>
                    <a:pt x="391795" y="94615"/>
                  </a:lnTo>
                  <a:lnTo>
                    <a:pt x="391795" y="161925"/>
                  </a:lnTo>
                  <a:lnTo>
                    <a:pt x="539114" y="161925"/>
                  </a:lnTo>
                  <a:lnTo>
                    <a:pt x="539114" y="247650"/>
                  </a:lnTo>
                  <a:lnTo>
                    <a:pt x="391795" y="247650"/>
                  </a:lnTo>
                  <a:lnTo>
                    <a:pt x="391795" y="314325"/>
                  </a:lnTo>
                  <a:lnTo>
                    <a:pt x="595629" y="314325"/>
                  </a:lnTo>
                  <a:lnTo>
                    <a:pt x="595629" y="408305"/>
                  </a:lnTo>
                  <a:lnTo>
                    <a:pt x="269875" y="408305"/>
                  </a:lnTo>
                  <a:close/>
                  <a:moveTo>
                    <a:pt x="539114" y="0"/>
                  </a:moveTo>
                  <a:lnTo>
                    <a:pt x="674370" y="0"/>
                  </a:lnTo>
                  <a:lnTo>
                    <a:pt x="743584" y="132715"/>
                  </a:lnTo>
                  <a:lnTo>
                    <a:pt x="812799" y="0"/>
                  </a:lnTo>
                  <a:lnTo>
                    <a:pt x="946150" y="0"/>
                  </a:lnTo>
                  <a:lnTo>
                    <a:pt x="803275" y="246380"/>
                  </a:lnTo>
                  <a:lnTo>
                    <a:pt x="803275" y="407670"/>
                  </a:lnTo>
                  <a:lnTo>
                    <a:pt x="681355" y="407670"/>
                  </a:lnTo>
                  <a:lnTo>
                    <a:pt x="681355" y="246380"/>
                  </a:lnTo>
                  <a:close/>
                </a:path>
              </a:pathLst>
            </a:custGeom>
            <a:solidFill>
              <a:srgbClr val="FFFFFF"/>
            </a:solidFill>
            <a:ln w="63500" cap="flat">
              <a:noFill/>
              <a:prstDash val="solid"/>
              <a:miter/>
            </a:ln>
          </p:spPr>
          <p:txBody>
            <a:bodyPr rtlCol="0" anchor="ctr"/>
            <a:lstStyle/>
            <a:p>
              <a:endParaRPr lang="en-US" dirty="0"/>
            </a:p>
          </p:txBody>
        </p:sp>
      </p:grpSp>
      <p:sp>
        <p:nvSpPr>
          <p:cNvPr id="28" name="Subtitle 2">
            <a:extLst>
              <a:ext uri="{FF2B5EF4-FFF2-40B4-BE49-F238E27FC236}">
                <a16:creationId xmlns:a16="http://schemas.microsoft.com/office/drawing/2014/main" id="{632E76BF-46D5-8E94-88AA-4783DD302E89}"/>
              </a:ext>
            </a:extLst>
          </p:cNvPr>
          <p:cNvSpPr>
            <a:spLocks noGrp="1"/>
          </p:cNvSpPr>
          <p:nvPr>
            <p:ph type="subTitle" idx="1" hasCustomPrompt="1"/>
          </p:nvPr>
        </p:nvSpPr>
        <p:spPr>
          <a:xfrm>
            <a:off x="889762" y="4436485"/>
            <a:ext cx="4907628" cy="511939"/>
          </a:xfrm>
        </p:spPr>
        <p:txBody>
          <a:bodyPr wrap="square">
            <a:noAutofit/>
          </a:bodyPr>
          <a:lstStyle>
            <a:lvl1pPr marL="0" indent="0" algn="l">
              <a:buNone/>
              <a:defRPr lang="en-GB" sz="1600" kern="1200" dirty="0">
                <a:solidFill>
                  <a:schemeClr val="bg1"/>
                </a:solidFill>
                <a:latin typeface="EYInterstate" panose="02000503020000020004" pitchFamily="2"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endParaRPr lang="en-US" dirty="0"/>
          </a:p>
        </p:txBody>
      </p:sp>
      <p:sp>
        <p:nvSpPr>
          <p:cNvPr id="29" name="Title 4">
            <a:extLst>
              <a:ext uri="{FF2B5EF4-FFF2-40B4-BE49-F238E27FC236}">
                <a16:creationId xmlns:a16="http://schemas.microsoft.com/office/drawing/2014/main" id="{1F7B1FDC-B90E-6693-A750-B9BA4B535E8A}"/>
              </a:ext>
            </a:extLst>
          </p:cNvPr>
          <p:cNvSpPr>
            <a:spLocks noGrp="1"/>
          </p:cNvSpPr>
          <p:nvPr>
            <p:ph type="title"/>
          </p:nvPr>
        </p:nvSpPr>
        <p:spPr>
          <a:xfrm>
            <a:off x="889762" y="2698751"/>
            <a:ext cx="4906009" cy="1654043"/>
          </a:xfrm>
        </p:spPr>
        <p:txBody>
          <a:bodyPr anchor="t">
            <a:noAutofit/>
          </a:bodyPr>
          <a:lstStyle>
            <a:lvl1pPr>
              <a:defRPr sz="4200" b="1" i="0">
                <a:solidFill>
                  <a:schemeClr val="bg1"/>
                </a:solidFill>
                <a:latin typeface="EYInterstate" panose="02000503020000020004" pitchFamily="2" charset="0"/>
              </a:defRPr>
            </a:lvl1pPr>
          </a:lstStyle>
          <a:p>
            <a:r>
              <a:rPr lang="en-GB" dirty="0"/>
              <a:t>Click to edit Master title style</a:t>
            </a:r>
            <a:endParaRPr lang="en-US" dirty="0"/>
          </a:p>
        </p:txBody>
      </p:sp>
      <p:sp>
        <p:nvSpPr>
          <p:cNvPr id="30" name="Text Placeholder 288">
            <a:extLst>
              <a:ext uri="{FF2B5EF4-FFF2-40B4-BE49-F238E27FC236}">
                <a16:creationId xmlns:a16="http://schemas.microsoft.com/office/drawing/2014/main" id="{1673B89D-F206-B9D2-CDB7-BDE045C7447F}"/>
              </a:ext>
            </a:extLst>
          </p:cNvPr>
          <p:cNvSpPr>
            <a:spLocks noGrp="1"/>
          </p:cNvSpPr>
          <p:nvPr>
            <p:ph type="body" sz="quarter" idx="10"/>
          </p:nvPr>
        </p:nvSpPr>
        <p:spPr>
          <a:xfrm>
            <a:off x="889762" y="5047485"/>
            <a:ext cx="4906010" cy="246221"/>
          </a:xfrm>
        </p:spPr>
        <p:txBody>
          <a:bodyPr wrap="square">
            <a:spAutoFit/>
          </a:bodyPr>
          <a:lstStyle>
            <a:lvl1pPr marL="0" indent="0">
              <a:buNone/>
              <a:defRPr sz="1600" b="1">
                <a:latin typeface="EYInterstate" panose="02000503020000020004" pitchFamily="2" charset="0"/>
              </a:defRPr>
            </a:lvl1pPr>
            <a:lvl2pPr marL="252000" indent="0">
              <a:buNone/>
              <a:defRPr sz="1600" b="1">
                <a:latin typeface="+mj-lt"/>
              </a:defRPr>
            </a:lvl2pPr>
            <a:lvl3pPr marL="504000" indent="0">
              <a:buNone/>
              <a:defRPr sz="1600" b="1">
                <a:latin typeface="+mj-lt"/>
              </a:defRPr>
            </a:lvl3pPr>
            <a:lvl4pPr marL="756000" indent="0">
              <a:buNone/>
              <a:defRPr sz="1600" b="1">
                <a:latin typeface="+mj-lt"/>
              </a:defRPr>
            </a:lvl4pPr>
            <a:lvl5pPr marL="1008000" indent="0">
              <a:buNone/>
              <a:defRPr sz="1600" b="1">
                <a:latin typeface="+mj-lt"/>
              </a:defRPr>
            </a:lvl5pPr>
          </a:lstStyle>
          <a:p>
            <a:pPr lvl="0"/>
            <a:r>
              <a:rPr lang="en-GB" dirty="0"/>
              <a:t>Click to edit Master text styles</a:t>
            </a:r>
          </a:p>
        </p:txBody>
      </p:sp>
      <p:grpSp>
        <p:nvGrpSpPr>
          <p:cNvPr id="5" name="Group 4">
            <a:extLst>
              <a:ext uri="{FF2B5EF4-FFF2-40B4-BE49-F238E27FC236}">
                <a16:creationId xmlns:a16="http://schemas.microsoft.com/office/drawing/2014/main" id="{AA89752D-8E95-B790-7077-E6201AB412C3}"/>
              </a:ext>
            </a:extLst>
          </p:cNvPr>
          <p:cNvGrpSpPr/>
          <p:nvPr userDrawn="1"/>
        </p:nvGrpSpPr>
        <p:grpSpPr>
          <a:xfrm>
            <a:off x="485775" y="6164633"/>
            <a:ext cx="4940935" cy="318770"/>
            <a:chOff x="485775" y="6164633"/>
            <a:chExt cx="4940935" cy="318770"/>
          </a:xfrm>
        </p:grpSpPr>
        <p:sp>
          <p:nvSpPr>
            <p:cNvPr id="25" name="Freeform 24">
              <a:extLst>
                <a:ext uri="{FF2B5EF4-FFF2-40B4-BE49-F238E27FC236}">
                  <a16:creationId xmlns:a16="http://schemas.microsoft.com/office/drawing/2014/main" id="{F8AD9B21-63CE-8D03-9802-DB2391C6BC13}"/>
                </a:ext>
              </a:extLst>
            </p:cNvPr>
            <p:cNvSpPr/>
            <p:nvPr userDrawn="1"/>
          </p:nvSpPr>
          <p:spPr bwMode="black">
            <a:xfrm>
              <a:off x="485779" y="6344974"/>
              <a:ext cx="4940931" cy="138429"/>
            </a:xfrm>
            <a:custGeom>
              <a:avLst/>
              <a:gdLst>
                <a:gd name="connsiteX0" fmla="*/ 1032512 w 4940931"/>
                <a:gd name="connsiteY0" fmla="*/ 137477 h 138429"/>
                <a:gd name="connsiteX1" fmla="*/ 1032512 w 4940931"/>
                <a:gd name="connsiteY1" fmla="*/ 137794 h 138429"/>
                <a:gd name="connsiteX2" fmla="*/ 1030607 w 4940931"/>
                <a:gd name="connsiteY2" fmla="*/ 138429 h 138429"/>
                <a:gd name="connsiteX3" fmla="*/ 4929501 w 4940931"/>
                <a:gd name="connsiteY3" fmla="*/ 87629 h 138429"/>
                <a:gd name="connsiteX4" fmla="*/ 4933946 w 4940931"/>
                <a:gd name="connsiteY4" fmla="*/ 88264 h 138429"/>
                <a:gd name="connsiteX5" fmla="*/ 4937756 w 4940931"/>
                <a:gd name="connsiteY5" fmla="*/ 90804 h 138429"/>
                <a:gd name="connsiteX6" fmla="*/ 4940296 w 4940931"/>
                <a:gd name="connsiteY6" fmla="*/ 94614 h 138429"/>
                <a:gd name="connsiteX7" fmla="*/ 4940931 w 4940931"/>
                <a:gd name="connsiteY7" fmla="*/ 99059 h 138429"/>
                <a:gd name="connsiteX8" fmla="*/ 4940296 w 4940931"/>
                <a:gd name="connsiteY8" fmla="*/ 103504 h 138429"/>
                <a:gd name="connsiteX9" fmla="*/ 4937756 w 4940931"/>
                <a:gd name="connsiteY9" fmla="*/ 107314 h 138429"/>
                <a:gd name="connsiteX10" fmla="*/ 4933946 w 4940931"/>
                <a:gd name="connsiteY10" fmla="*/ 109854 h 138429"/>
                <a:gd name="connsiteX11" fmla="*/ 4929501 w 4940931"/>
                <a:gd name="connsiteY11" fmla="*/ 110489 h 138429"/>
                <a:gd name="connsiteX12" fmla="*/ 4925056 w 4940931"/>
                <a:gd name="connsiteY12" fmla="*/ 109854 h 138429"/>
                <a:gd name="connsiteX13" fmla="*/ 4921246 w 4940931"/>
                <a:gd name="connsiteY13" fmla="*/ 107314 h 138429"/>
                <a:gd name="connsiteX14" fmla="*/ 4918706 w 4940931"/>
                <a:gd name="connsiteY14" fmla="*/ 103504 h 138429"/>
                <a:gd name="connsiteX15" fmla="*/ 4918071 w 4940931"/>
                <a:gd name="connsiteY15" fmla="*/ 99059 h 138429"/>
                <a:gd name="connsiteX16" fmla="*/ 4918706 w 4940931"/>
                <a:gd name="connsiteY16" fmla="*/ 94614 h 138429"/>
                <a:gd name="connsiteX17" fmla="*/ 4921246 w 4940931"/>
                <a:gd name="connsiteY17" fmla="*/ 90804 h 138429"/>
                <a:gd name="connsiteX18" fmla="*/ 4925056 w 4940931"/>
                <a:gd name="connsiteY18" fmla="*/ 88264 h 138429"/>
                <a:gd name="connsiteX19" fmla="*/ 4929501 w 4940931"/>
                <a:gd name="connsiteY19" fmla="*/ 87629 h 138429"/>
                <a:gd name="connsiteX20" fmla="*/ 3079110 w 4940931"/>
                <a:gd name="connsiteY20" fmla="*/ 87629 h 138429"/>
                <a:gd name="connsiteX21" fmla="*/ 3083555 w 4940931"/>
                <a:gd name="connsiteY21" fmla="*/ 88264 h 138429"/>
                <a:gd name="connsiteX22" fmla="*/ 3087365 w 4940931"/>
                <a:gd name="connsiteY22" fmla="*/ 90804 h 138429"/>
                <a:gd name="connsiteX23" fmla="*/ 3089905 w 4940931"/>
                <a:gd name="connsiteY23" fmla="*/ 94614 h 138429"/>
                <a:gd name="connsiteX24" fmla="*/ 3090540 w 4940931"/>
                <a:gd name="connsiteY24" fmla="*/ 99059 h 138429"/>
                <a:gd name="connsiteX25" fmla="*/ 3089905 w 4940931"/>
                <a:gd name="connsiteY25" fmla="*/ 103504 h 138429"/>
                <a:gd name="connsiteX26" fmla="*/ 3087365 w 4940931"/>
                <a:gd name="connsiteY26" fmla="*/ 107314 h 138429"/>
                <a:gd name="connsiteX27" fmla="*/ 3083555 w 4940931"/>
                <a:gd name="connsiteY27" fmla="*/ 109854 h 138429"/>
                <a:gd name="connsiteX28" fmla="*/ 3079110 w 4940931"/>
                <a:gd name="connsiteY28" fmla="*/ 110489 h 138429"/>
                <a:gd name="connsiteX29" fmla="*/ 3074665 w 4940931"/>
                <a:gd name="connsiteY29" fmla="*/ 109854 h 138429"/>
                <a:gd name="connsiteX30" fmla="*/ 3070855 w 4940931"/>
                <a:gd name="connsiteY30" fmla="*/ 107314 h 138429"/>
                <a:gd name="connsiteX31" fmla="*/ 3068315 w 4940931"/>
                <a:gd name="connsiteY31" fmla="*/ 103504 h 138429"/>
                <a:gd name="connsiteX32" fmla="*/ 3067680 w 4940931"/>
                <a:gd name="connsiteY32" fmla="*/ 99059 h 138429"/>
                <a:gd name="connsiteX33" fmla="*/ 3068315 w 4940931"/>
                <a:gd name="connsiteY33" fmla="*/ 94614 h 138429"/>
                <a:gd name="connsiteX34" fmla="*/ 3070855 w 4940931"/>
                <a:gd name="connsiteY34" fmla="*/ 90804 h 138429"/>
                <a:gd name="connsiteX35" fmla="*/ 3074665 w 4940931"/>
                <a:gd name="connsiteY35" fmla="*/ 88264 h 138429"/>
                <a:gd name="connsiteX36" fmla="*/ 3079110 w 4940931"/>
                <a:gd name="connsiteY36" fmla="*/ 87629 h 138429"/>
                <a:gd name="connsiteX37" fmla="*/ 1565275 w 4940931"/>
                <a:gd name="connsiteY37" fmla="*/ 87629 h 138429"/>
                <a:gd name="connsiteX38" fmla="*/ 1569720 w 4940931"/>
                <a:gd name="connsiteY38" fmla="*/ 88264 h 138429"/>
                <a:gd name="connsiteX39" fmla="*/ 1573529 w 4940931"/>
                <a:gd name="connsiteY39" fmla="*/ 90804 h 138429"/>
                <a:gd name="connsiteX40" fmla="*/ 1576069 w 4940931"/>
                <a:gd name="connsiteY40" fmla="*/ 94614 h 138429"/>
                <a:gd name="connsiteX41" fmla="*/ 1576705 w 4940931"/>
                <a:gd name="connsiteY41" fmla="*/ 99059 h 138429"/>
                <a:gd name="connsiteX42" fmla="*/ 1576069 w 4940931"/>
                <a:gd name="connsiteY42" fmla="*/ 103504 h 138429"/>
                <a:gd name="connsiteX43" fmla="*/ 1573529 w 4940931"/>
                <a:gd name="connsiteY43" fmla="*/ 107314 h 138429"/>
                <a:gd name="connsiteX44" fmla="*/ 1569720 w 4940931"/>
                <a:gd name="connsiteY44" fmla="*/ 109854 h 138429"/>
                <a:gd name="connsiteX45" fmla="*/ 1565275 w 4940931"/>
                <a:gd name="connsiteY45" fmla="*/ 110489 h 138429"/>
                <a:gd name="connsiteX46" fmla="*/ 1560830 w 4940931"/>
                <a:gd name="connsiteY46" fmla="*/ 109854 h 138429"/>
                <a:gd name="connsiteX47" fmla="*/ 1557020 w 4940931"/>
                <a:gd name="connsiteY47" fmla="*/ 107314 h 138429"/>
                <a:gd name="connsiteX48" fmla="*/ 1554479 w 4940931"/>
                <a:gd name="connsiteY48" fmla="*/ 103504 h 138429"/>
                <a:gd name="connsiteX49" fmla="*/ 1553844 w 4940931"/>
                <a:gd name="connsiteY49" fmla="*/ 99059 h 138429"/>
                <a:gd name="connsiteX50" fmla="*/ 1554479 w 4940931"/>
                <a:gd name="connsiteY50" fmla="*/ 94614 h 138429"/>
                <a:gd name="connsiteX51" fmla="*/ 1557020 w 4940931"/>
                <a:gd name="connsiteY51" fmla="*/ 90804 h 138429"/>
                <a:gd name="connsiteX52" fmla="*/ 1560830 w 4940931"/>
                <a:gd name="connsiteY52" fmla="*/ 88264 h 138429"/>
                <a:gd name="connsiteX53" fmla="*/ 1565275 w 4940931"/>
                <a:gd name="connsiteY53" fmla="*/ 87629 h 138429"/>
                <a:gd name="connsiteX54" fmla="*/ 2642230 w 4940931"/>
                <a:gd name="connsiteY54" fmla="*/ 73024 h 138429"/>
                <a:gd name="connsiteX55" fmla="*/ 2630800 w 4940931"/>
                <a:gd name="connsiteY55" fmla="*/ 76199 h 138429"/>
                <a:gd name="connsiteX56" fmla="*/ 2626355 w 4940931"/>
                <a:gd name="connsiteY56" fmla="*/ 84454 h 138429"/>
                <a:gd name="connsiteX57" fmla="*/ 2627625 w 4940931"/>
                <a:gd name="connsiteY57" fmla="*/ 90169 h 138429"/>
                <a:gd name="connsiteX58" fmla="*/ 2630800 w 4940931"/>
                <a:gd name="connsiteY58" fmla="*/ 93979 h 138429"/>
                <a:gd name="connsiteX59" fmla="*/ 2635245 w 4940931"/>
                <a:gd name="connsiteY59" fmla="*/ 96519 h 138429"/>
                <a:gd name="connsiteX60" fmla="*/ 2641595 w 4940931"/>
                <a:gd name="connsiteY60" fmla="*/ 97154 h 138429"/>
                <a:gd name="connsiteX61" fmla="*/ 2647310 w 4940931"/>
                <a:gd name="connsiteY61" fmla="*/ 96519 h 138429"/>
                <a:gd name="connsiteX62" fmla="*/ 2652390 w 4940931"/>
                <a:gd name="connsiteY62" fmla="*/ 93979 h 138429"/>
                <a:gd name="connsiteX63" fmla="*/ 2656835 w 4940931"/>
                <a:gd name="connsiteY63" fmla="*/ 90804 h 138429"/>
                <a:gd name="connsiteX64" fmla="*/ 2660010 w 4940931"/>
                <a:gd name="connsiteY64" fmla="*/ 86994 h 138429"/>
                <a:gd name="connsiteX65" fmla="*/ 2660010 w 4940931"/>
                <a:gd name="connsiteY65" fmla="*/ 75564 h 138429"/>
                <a:gd name="connsiteX66" fmla="*/ 2656200 w 4940931"/>
                <a:gd name="connsiteY66" fmla="*/ 74294 h 138429"/>
                <a:gd name="connsiteX67" fmla="*/ 2652390 w 4940931"/>
                <a:gd name="connsiteY67" fmla="*/ 73659 h 138429"/>
                <a:gd name="connsiteX68" fmla="*/ 2647945 w 4940931"/>
                <a:gd name="connsiteY68" fmla="*/ 73024 h 138429"/>
                <a:gd name="connsiteX69" fmla="*/ 2642230 w 4940931"/>
                <a:gd name="connsiteY69" fmla="*/ 73024 h 138429"/>
                <a:gd name="connsiteX70" fmla="*/ 4664706 w 4940931"/>
                <a:gd name="connsiteY70" fmla="*/ 43814 h 138429"/>
                <a:gd name="connsiteX71" fmla="*/ 4657086 w 4940931"/>
                <a:gd name="connsiteY71" fmla="*/ 45719 h 138429"/>
                <a:gd name="connsiteX72" fmla="*/ 4651371 w 4940931"/>
                <a:gd name="connsiteY72" fmla="*/ 50799 h 138429"/>
                <a:gd name="connsiteX73" fmla="*/ 4647561 w 4940931"/>
                <a:gd name="connsiteY73" fmla="*/ 59054 h 138429"/>
                <a:gd name="connsiteX74" fmla="*/ 4646291 w 4940931"/>
                <a:gd name="connsiteY74" fmla="*/ 69849 h 138429"/>
                <a:gd name="connsiteX75" fmla="*/ 4647561 w 4940931"/>
                <a:gd name="connsiteY75" fmla="*/ 81279 h 138429"/>
                <a:gd name="connsiteX76" fmla="*/ 4651371 w 4940931"/>
                <a:gd name="connsiteY76" fmla="*/ 89534 h 138429"/>
                <a:gd name="connsiteX77" fmla="*/ 4657721 w 4940931"/>
                <a:gd name="connsiteY77" fmla="*/ 94614 h 138429"/>
                <a:gd name="connsiteX78" fmla="*/ 4665341 w 4940931"/>
                <a:gd name="connsiteY78" fmla="*/ 96519 h 138429"/>
                <a:gd name="connsiteX79" fmla="*/ 4672961 w 4940931"/>
                <a:gd name="connsiteY79" fmla="*/ 94614 h 138429"/>
                <a:gd name="connsiteX80" fmla="*/ 4678676 w 4940931"/>
                <a:gd name="connsiteY80" fmla="*/ 88899 h 138429"/>
                <a:gd name="connsiteX81" fmla="*/ 4682486 w 4940931"/>
                <a:gd name="connsiteY81" fmla="*/ 80644 h 138429"/>
                <a:gd name="connsiteX82" fmla="*/ 4683756 w 4940931"/>
                <a:gd name="connsiteY82" fmla="*/ 70484 h 138429"/>
                <a:gd name="connsiteX83" fmla="*/ 4684391 w 4940931"/>
                <a:gd name="connsiteY83" fmla="*/ 69849 h 138429"/>
                <a:gd name="connsiteX84" fmla="*/ 4683121 w 4940931"/>
                <a:gd name="connsiteY84" fmla="*/ 59054 h 138429"/>
                <a:gd name="connsiteX85" fmla="*/ 4679311 w 4940931"/>
                <a:gd name="connsiteY85" fmla="*/ 50799 h 138429"/>
                <a:gd name="connsiteX86" fmla="*/ 4672961 w 4940931"/>
                <a:gd name="connsiteY86" fmla="*/ 45719 h 138429"/>
                <a:gd name="connsiteX87" fmla="*/ 4664706 w 4940931"/>
                <a:gd name="connsiteY87" fmla="*/ 43814 h 138429"/>
                <a:gd name="connsiteX88" fmla="*/ 4264020 w 4940931"/>
                <a:gd name="connsiteY88" fmla="*/ 43814 h 138429"/>
                <a:gd name="connsiteX89" fmla="*/ 4256400 w 4940931"/>
                <a:gd name="connsiteY89" fmla="*/ 45719 h 138429"/>
                <a:gd name="connsiteX90" fmla="*/ 4250685 w 4940931"/>
                <a:gd name="connsiteY90" fmla="*/ 50799 h 138429"/>
                <a:gd name="connsiteX91" fmla="*/ 4246875 w 4940931"/>
                <a:gd name="connsiteY91" fmla="*/ 59054 h 138429"/>
                <a:gd name="connsiteX92" fmla="*/ 4245605 w 4940931"/>
                <a:gd name="connsiteY92" fmla="*/ 69849 h 138429"/>
                <a:gd name="connsiteX93" fmla="*/ 4246875 w 4940931"/>
                <a:gd name="connsiteY93" fmla="*/ 81279 h 138429"/>
                <a:gd name="connsiteX94" fmla="*/ 4250685 w 4940931"/>
                <a:gd name="connsiteY94" fmla="*/ 89534 h 138429"/>
                <a:gd name="connsiteX95" fmla="*/ 4257035 w 4940931"/>
                <a:gd name="connsiteY95" fmla="*/ 94614 h 138429"/>
                <a:gd name="connsiteX96" fmla="*/ 4264655 w 4940931"/>
                <a:gd name="connsiteY96" fmla="*/ 96519 h 138429"/>
                <a:gd name="connsiteX97" fmla="*/ 4272275 w 4940931"/>
                <a:gd name="connsiteY97" fmla="*/ 94614 h 138429"/>
                <a:gd name="connsiteX98" fmla="*/ 4277990 w 4940931"/>
                <a:gd name="connsiteY98" fmla="*/ 88899 h 138429"/>
                <a:gd name="connsiteX99" fmla="*/ 4281800 w 4940931"/>
                <a:gd name="connsiteY99" fmla="*/ 80644 h 138429"/>
                <a:gd name="connsiteX100" fmla="*/ 4283070 w 4940931"/>
                <a:gd name="connsiteY100" fmla="*/ 70484 h 138429"/>
                <a:gd name="connsiteX101" fmla="*/ 4283705 w 4940931"/>
                <a:gd name="connsiteY101" fmla="*/ 69849 h 138429"/>
                <a:gd name="connsiteX102" fmla="*/ 4282435 w 4940931"/>
                <a:gd name="connsiteY102" fmla="*/ 59054 h 138429"/>
                <a:gd name="connsiteX103" fmla="*/ 4278625 w 4940931"/>
                <a:gd name="connsiteY103" fmla="*/ 50799 h 138429"/>
                <a:gd name="connsiteX104" fmla="*/ 4272275 w 4940931"/>
                <a:gd name="connsiteY104" fmla="*/ 45719 h 138429"/>
                <a:gd name="connsiteX105" fmla="*/ 4264020 w 4940931"/>
                <a:gd name="connsiteY105" fmla="*/ 43814 h 138429"/>
                <a:gd name="connsiteX106" fmla="*/ 1420495 w 4940931"/>
                <a:gd name="connsiteY106" fmla="*/ 43814 h 138429"/>
                <a:gd name="connsiteX107" fmla="*/ 1412875 w 4940931"/>
                <a:gd name="connsiteY107" fmla="*/ 45719 h 138429"/>
                <a:gd name="connsiteX108" fmla="*/ 1407160 w 4940931"/>
                <a:gd name="connsiteY108" fmla="*/ 50799 h 138429"/>
                <a:gd name="connsiteX109" fmla="*/ 1403350 w 4940931"/>
                <a:gd name="connsiteY109" fmla="*/ 59054 h 138429"/>
                <a:gd name="connsiteX110" fmla="*/ 1402080 w 4940931"/>
                <a:gd name="connsiteY110" fmla="*/ 69849 h 138429"/>
                <a:gd name="connsiteX111" fmla="*/ 1403350 w 4940931"/>
                <a:gd name="connsiteY111" fmla="*/ 81279 h 138429"/>
                <a:gd name="connsiteX112" fmla="*/ 1407160 w 4940931"/>
                <a:gd name="connsiteY112" fmla="*/ 89534 h 138429"/>
                <a:gd name="connsiteX113" fmla="*/ 1413510 w 4940931"/>
                <a:gd name="connsiteY113" fmla="*/ 94614 h 138429"/>
                <a:gd name="connsiteX114" fmla="*/ 1421130 w 4940931"/>
                <a:gd name="connsiteY114" fmla="*/ 96519 h 138429"/>
                <a:gd name="connsiteX115" fmla="*/ 1428750 w 4940931"/>
                <a:gd name="connsiteY115" fmla="*/ 94614 h 138429"/>
                <a:gd name="connsiteX116" fmla="*/ 1434465 w 4940931"/>
                <a:gd name="connsiteY116" fmla="*/ 88899 h 138429"/>
                <a:gd name="connsiteX117" fmla="*/ 1438275 w 4940931"/>
                <a:gd name="connsiteY117" fmla="*/ 80644 h 138429"/>
                <a:gd name="connsiteX118" fmla="*/ 1439545 w 4940931"/>
                <a:gd name="connsiteY118" fmla="*/ 70484 h 138429"/>
                <a:gd name="connsiteX119" fmla="*/ 1440180 w 4940931"/>
                <a:gd name="connsiteY119" fmla="*/ 69849 h 138429"/>
                <a:gd name="connsiteX120" fmla="*/ 1438910 w 4940931"/>
                <a:gd name="connsiteY120" fmla="*/ 59054 h 138429"/>
                <a:gd name="connsiteX121" fmla="*/ 1435100 w 4940931"/>
                <a:gd name="connsiteY121" fmla="*/ 50799 h 138429"/>
                <a:gd name="connsiteX122" fmla="*/ 1428750 w 4940931"/>
                <a:gd name="connsiteY122" fmla="*/ 45719 h 138429"/>
                <a:gd name="connsiteX123" fmla="*/ 1420495 w 4940931"/>
                <a:gd name="connsiteY123" fmla="*/ 43814 h 138429"/>
                <a:gd name="connsiteX124" fmla="*/ 4041770 w 4940931"/>
                <a:gd name="connsiteY124" fmla="*/ 43180 h 138429"/>
                <a:gd name="connsiteX125" fmla="*/ 4034785 w 4940931"/>
                <a:gd name="connsiteY125" fmla="*/ 44450 h 138429"/>
                <a:gd name="connsiteX126" fmla="*/ 4029705 w 4940931"/>
                <a:gd name="connsiteY126" fmla="*/ 48260 h 138429"/>
                <a:gd name="connsiteX127" fmla="*/ 4025895 w 4940931"/>
                <a:gd name="connsiteY127" fmla="*/ 54610 h 138429"/>
                <a:gd name="connsiteX128" fmla="*/ 4023990 w 4940931"/>
                <a:gd name="connsiteY128" fmla="*/ 62865 h 138429"/>
                <a:gd name="connsiteX129" fmla="*/ 4060185 w 4940931"/>
                <a:gd name="connsiteY129" fmla="*/ 62865 h 138429"/>
                <a:gd name="connsiteX130" fmla="*/ 4058915 w 4940931"/>
                <a:gd name="connsiteY130" fmla="*/ 55245 h 138429"/>
                <a:gd name="connsiteX131" fmla="*/ 4055740 w 4940931"/>
                <a:gd name="connsiteY131" fmla="*/ 48895 h 138429"/>
                <a:gd name="connsiteX132" fmla="*/ 4050025 w 4940931"/>
                <a:gd name="connsiteY132" fmla="*/ 44450 h 138429"/>
                <a:gd name="connsiteX133" fmla="*/ 4041770 w 4940931"/>
                <a:gd name="connsiteY133" fmla="*/ 43180 h 138429"/>
                <a:gd name="connsiteX134" fmla="*/ 3728081 w 4940931"/>
                <a:gd name="connsiteY134" fmla="*/ 43180 h 138429"/>
                <a:gd name="connsiteX135" fmla="*/ 3721096 w 4940931"/>
                <a:gd name="connsiteY135" fmla="*/ 44450 h 138429"/>
                <a:gd name="connsiteX136" fmla="*/ 3716016 w 4940931"/>
                <a:gd name="connsiteY136" fmla="*/ 48260 h 138429"/>
                <a:gd name="connsiteX137" fmla="*/ 3712206 w 4940931"/>
                <a:gd name="connsiteY137" fmla="*/ 54610 h 138429"/>
                <a:gd name="connsiteX138" fmla="*/ 3710301 w 4940931"/>
                <a:gd name="connsiteY138" fmla="*/ 62865 h 138429"/>
                <a:gd name="connsiteX139" fmla="*/ 3746496 w 4940931"/>
                <a:gd name="connsiteY139" fmla="*/ 62865 h 138429"/>
                <a:gd name="connsiteX140" fmla="*/ 3745226 w 4940931"/>
                <a:gd name="connsiteY140" fmla="*/ 55245 h 138429"/>
                <a:gd name="connsiteX141" fmla="*/ 3742051 w 4940931"/>
                <a:gd name="connsiteY141" fmla="*/ 48895 h 138429"/>
                <a:gd name="connsiteX142" fmla="*/ 3736336 w 4940931"/>
                <a:gd name="connsiteY142" fmla="*/ 44450 h 138429"/>
                <a:gd name="connsiteX143" fmla="*/ 3728081 w 4940931"/>
                <a:gd name="connsiteY143" fmla="*/ 43180 h 138429"/>
                <a:gd name="connsiteX144" fmla="*/ 3541391 w 4940931"/>
                <a:gd name="connsiteY144" fmla="*/ 43180 h 138429"/>
                <a:gd name="connsiteX145" fmla="*/ 3534406 w 4940931"/>
                <a:gd name="connsiteY145" fmla="*/ 44450 h 138429"/>
                <a:gd name="connsiteX146" fmla="*/ 3529326 w 4940931"/>
                <a:gd name="connsiteY146" fmla="*/ 48260 h 138429"/>
                <a:gd name="connsiteX147" fmla="*/ 3525516 w 4940931"/>
                <a:gd name="connsiteY147" fmla="*/ 54610 h 138429"/>
                <a:gd name="connsiteX148" fmla="*/ 3523611 w 4940931"/>
                <a:gd name="connsiteY148" fmla="*/ 62865 h 138429"/>
                <a:gd name="connsiteX149" fmla="*/ 3559806 w 4940931"/>
                <a:gd name="connsiteY149" fmla="*/ 62865 h 138429"/>
                <a:gd name="connsiteX150" fmla="*/ 3558536 w 4940931"/>
                <a:gd name="connsiteY150" fmla="*/ 55245 h 138429"/>
                <a:gd name="connsiteX151" fmla="*/ 3555361 w 4940931"/>
                <a:gd name="connsiteY151" fmla="*/ 48895 h 138429"/>
                <a:gd name="connsiteX152" fmla="*/ 3549646 w 4940931"/>
                <a:gd name="connsiteY152" fmla="*/ 44450 h 138429"/>
                <a:gd name="connsiteX153" fmla="*/ 3541391 w 4940931"/>
                <a:gd name="connsiteY153" fmla="*/ 43180 h 138429"/>
                <a:gd name="connsiteX154" fmla="*/ 3463285 w 4940931"/>
                <a:gd name="connsiteY154" fmla="*/ 43180 h 138429"/>
                <a:gd name="connsiteX155" fmla="*/ 3458205 w 4940931"/>
                <a:gd name="connsiteY155" fmla="*/ 43815 h 138429"/>
                <a:gd name="connsiteX156" fmla="*/ 3453125 w 4940931"/>
                <a:gd name="connsiteY156" fmla="*/ 45720 h 138429"/>
                <a:gd name="connsiteX157" fmla="*/ 3448680 w 4940931"/>
                <a:gd name="connsiteY157" fmla="*/ 48895 h 138429"/>
                <a:gd name="connsiteX158" fmla="*/ 3445505 w 4940931"/>
                <a:gd name="connsiteY158" fmla="*/ 52705 h 138429"/>
                <a:gd name="connsiteX159" fmla="*/ 3445505 w 4940931"/>
                <a:gd name="connsiteY159" fmla="*/ 85725 h 138429"/>
                <a:gd name="connsiteX160" fmla="*/ 3448680 w 4940931"/>
                <a:gd name="connsiteY160" fmla="*/ 89535 h 138429"/>
                <a:gd name="connsiteX161" fmla="*/ 3453125 w 4940931"/>
                <a:gd name="connsiteY161" fmla="*/ 92710 h 138429"/>
                <a:gd name="connsiteX162" fmla="*/ 3458205 w 4940931"/>
                <a:gd name="connsiteY162" fmla="*/ 95250 h 138429"/>
                <a:gd name="connsiteX163" fmla="*/ 3463920 w 4940931"/>
                <a:gd name="connsiteY163" fmla="*/ 95885 h 138429"/>
                <a:gd name="connsiteX164" fmla="*/ 3476620 w 4940931"/>
                <a:gd name="connsiteY164" fmla="*/ 89535 h 138429"/>
                <a:gd name="connsiteX165" fmla="*/ 3481065 w 4940931"/>
                <a:gd name="connsiteY165" fmla="*/ 71120 h 138429"/>
                <a:gd name="connsiteX166" fmla="*/ 3480430 w 4940931"/>
                <a:gd name="connsiteY166" fmla="*/ 71755 h 138429"/>
                <a:gd name="connsiteX167" fmla="*/ 3475985 w 4940931"/>
                <a:gd name="connsiteY167" fmla="*/ 50165 h 138429"/>
                <a:gd name="connsiteX168" fmla="*/ 3463285 w 4940931"/>
                <a:gd name="connsiteY168" fmla="*/ 43180 h 138429"/>
                <a:gd name="connsiteX169" fmla="*/ 3343271 w 4940931"/>
                <a:gd name="connsiteY169" fmla="*/ 43180 h 138429"/>
                <a:gd name="connsiteX170" fmla="*/ 3336286 w 4940931"/>
                <a:gd name="connsiteY170" fmla="*/ 44450 h 138429"/>
                <a:gd name="connsiteX171" fmla="*/ 3331206 w 4940931"/>
                <a:gd name="connsiteY171" fmla="*/ 48260 h 138429"/>
                <a:gd name="connsiteX172" fmla="*/ 3327396 w 4940931"/>
                <a:gd name="connsiteY172" fmla="*/ 54610 h 138429"/>
                <a:gd name="connsiteX173" fmla="*/ 3325491 w 4940931"/>
                <a:gd name="connsiteY173" fmla="*/ 62865 h 138429"/>
                <a:gd name="connsiteX174" fmla="*/ 3361686 w 4940931"/>
                <a:gd name="connsiteY174" fmla="*/ 62865 h 138429"/>
                <a:gd name="connsiteX175" fmla="*/ 3360416 w 4940931"/>
                <a:gd name="connsiteY175" fmla="*/ 55245 h 138429"/>
                <a:gd name="connsiteX176" fmla="*/ 3357241 w 4940931"/>
                <a:gd name="connsiteY176" fmla="*/ 48895 h 138429"/>
                <a:gd name="connsiteX177" fmla="*/ 3351526 w 4940931"/>
                <a:gd name="connsiteY177" fmla="*/ 44450 h 138429"/>
                <a:gd name="connsiteX178" fmla="*/ 3343271 w 4940931"/>
                <a:gd name="connsiteY178" fmla="*/ 43180 h 138429"/>
                <a:gd name="connsiteX179" fmla="*/ 2976876 w 4940931"/>
                <a:gd name="connsiteY179" fmla="*/ 43180 h 138429"/>
                <a:gd name="connsiteX180" fmla="*/ 2969891 w 4940931"/>
                <a:gd name="connsiteY180" fmla="*/ 44450 h 138429"/>
                <a:gd name="connsiteX181" fmla="*/ 2964811 w 4940931"/>
                <a:gd name="connsiteY181" fmla="*/ 48260 h 138429"/>
                <a:gd name="connsiteX182" fmla="*/ 2961001 w 4940931"/>
                <a:gd name="connsiteY182" fmla="*/ 54610 h 138429"/>
                <a:gd name="connsiteX183" fmla="*/ 2959096 w 4940931"/>
                <a:gd name="connsiteY183" fmla="*/ 62865 h 138429"/>
                <a:gd name="connsiteX184" fmla="*/ 2995291 w 4940931"/>
                <a:gd name="connsiteY184" fmla="*/ 62865 h 138429"/>
                <a:gd name="connsiteX185" fmla="*/ 2994021 w 4940931"/>
                <a:gd name="connsiteY185" fmla="*/ 55245 h 138429"/>
                <a:gd name="connsiteX186" fmla="*/ 2990846 w 4940931"/>
                <a:gd name="connsiteY186" fmla="*/ 48895 h 138429"/>
                <a:gd name="connsiteX187" fmla="*/ 2985131 w 4940931"/>
                <a:gd name="connsiteY187" fmla="*/ 44450 h 138429"/>
                <a:gd name="connsiteX188" fmla="*/ 2976876 w 4940931"/>
                <a:gd name="connsiteY188" fmla="*/ 43180 h 138429"/>
                <a:gd name="connsiteX189" fmla="*/ 2527930 w 4940931"/>
                <a:gd name="connsiteY189" fmla="*/ 43180 h 138429"/>
                <a:gd name="connsiteX190" fmla="*/ 2520945 w 4940931"/>
                <a:gd name="connsiteY190" fmla="*/ 44450 h 138429"/>
                <a:gd name="connsiteX191" fmla="*/ 2515865 w 4940931"/>
                <a:gd name="connsiteY191" fmla="*/ 48260 h 138429"/>
                <a:gd name="connsiteX192" fmla="*/ 2512055 w 4940931"/>
                <a:gd name="connsiteY192" fmla="*/ 54610 h 138429"/>
                <a:gd name="connsiteX193" fmla="*/ 2510150 w 4940931"/>
                <a:gd name="connsiteY193" fmla="*/ 62865 h 138429"/>
                <a:gd name="connsiteX194" fmla="*/ 2546345 w 4940931"/>
                <a:gd name="connsiteY194" fmla="*/ 62865 h 138429"/>
                <a:gd name="connsiteX195" fmla="*/ 2545075 w 4940931"/>
                <a:gd name="connsiteY195" fmla="*/ 55245 h 138429"/>
                <a:gd name="connsiteX196" fmla="*/ 2541900 w 4940931"/>
                <a:gd name="connsiteY196" fmla="*/ 48895 h 138429"/>
                <a:gd name="connsiteX197" fmla="*/ 2536185 w 4940931"/>
                <a:gd name="connsiteY197" fmla="*/ 44450 h 138429"/>
                <a:gd name="connsiteX198" fmla="*/ 2527930 w 4940931"/>
                <a:gd name="connsiteY198" fmla="*/ 43180 h 138429"/>
                <a:gd name="connsiteX199" fmla="*/ 2214240 w 4940931"/>
                <a:gd name="connsiteY199" fmla="*/ 43180 h 138429"/>
                <a:gd name="connsiteX200" fmla="*/ 2207255 w 4940931"/>
                <a:gd name="connsiteY200" fmla="*/ 44450 h 138429"/>
                <a:gd name="connsiteX201" fmla="*/ 2202175 w 4940931"/>
                <a:gd name="connsiteY201" fmla="*/ 48260 h 138429"/>
                <a:gd name="connsiteX202" fmla="*/ 2198365 w 4940931"/>
                <a:gd name="connsiteY202" fmla="*/ 54610 h 138429"/>
                <a:gd name="connsiteX203" fmla="*/ 2196460 w 4940931"/>
                <a:gd name="connsiteY203" fmla="*/ 62865 h 138429"/>
                <a:gd name="connsiteX204" fmla="*/ 2232655 w 4940931"/>
                <a:gd name="connsiteY204" fmla="*/ 62865 h 138429"/>
                <a:gd name="connsiteX205" fmla="*/ 2231385 w 4940931"/>
                <a:gd name="connsiteY205" fmla="*/ 55245 h 138429"/>
                <a:gd name="connsiteX206" fmla="*/ 2228210 w 4940931"/>
                <a:gd name="connsiteY206" fmla="*/ 48895 h 138429"/>
                <a:gd name="connsiteX207" fmla="*/ 2222495 w 4940931"/>
                <a:gd name="connsiteY207" fmla="*/ 44450 h 138429"/>
                <a:gd name="connsiteX208" fmla="*/ 2214240 w 4940931"/>
                <a:gd name="connsiteY208" fmla="*/ 43180 h 138429"/>
                <a:gd name="connsiteX209" fmla="*/ 2027551 w 4940931"/>
                <a:gd name="connsiteY209" fmla="*/ 43180 h 138429"/>
                <a:gd name="connsiteX210" fmla="*/ 2020566 w 4940931"/>
                <a:gd name="connsiteY210" fmla="*/ 44450 h 138429"/>
                <a:gd name="connsiteX211" fmla="*/ 2015486 w 4940931"/>
                <a:gd name="connsiteY211" fmla="*/ 48260 h 138429"/>
                <a:gd name="connsiteX212" fmla="*/ 2011676 w 4940931"/>
                <a:gd name="connsiteY212" fmla="*/ 54610 h 138429"/>
                <a:gd name="connsiteX213" fmla="*/ 2009771 w 4940931"/>
                <a:gd name="connsiteY213" fmla="*/ 62865 h 138429"/>
                <a:gd name="connsiteX214" fmla="*/ 2045966 w 4940931"/>
                <a:gd name="connsiteY214" fmla="*/ 62865 h 138429"/>
                <a:gd name="connsiteX215" fmla="*/ 2044696 w 4940931"/>
                <a:gd name="connsiteY215" fmla="*/ 55245 h 138429"/>
                <a:gd name="connsiteX216" fmla="*/ 2041521 w 4940931"/>
                <a:gd name="connsiteY216" fmla="*/ 48895 h 138429"/>
                <a:gd name="connsiteX217" fmla="*/ 2035806 w 4940931"/>
                <a:gd name="connsiteY217" fmla="*/ 44450 h 138429"/>
                <a:gd name="connsiteX218" fmla="*/ 2027551 w 4940931"/>
                <a:gd name="connsiteY218" fmla="*/ 43180 h 138429"/>
                <a:gd name="connsiteX219" fmla="*/ 1949445 w 4940931"/>
                <a:gd name="connsiteY219" fmla="*/ 43180 h 138429"/>
                <a:gd name="connsiteX220" fmla="*/ 1944365 w 4940931"/>
                <a:gd name="connsiteY220" fmla="*/ 43815 h 138429"/>
                <a:gd name="connsiteX221" fmla="*/ 1939285 w 4940931"/>
                <a:gd name="connsiteY221" fmla="*/ 45720 h 138429"/>
                <a:gd name="connsiteX222" fmla="*/ 1934840 w 4940931"/>
                <a:gd name="connsiteY222" fmla="*/ 48895 h 138429"/>
                <a:gd name="connsiteX223" fmla="*/ 1931665 w 4940931"/>
                <a:gd name="connsiteY223" fmla="*/ 52705 h 138429"/>
                <a:gd name="connsiteX224" fmla="*/ 1931665 w 4940931"/>
                <a:gd name="connsiteY224" fmla="*/ 85725 h 138429"/>
                <a:gd name="connsiteX225" fmla="*/ 1934840 w 4940931"/>
                <a:gd name="connsiteY225" fmla="*/ 89535 h 138429"/>
                <a:gd name="connsiteX226" fmla="*/ 1939285 w 4940931"/>
                <a:gd name="connsiteY226" fmla="*/ 92710 h 138429"/>
                <a:gd name="connsiteX227" fmla="*/ 1944365 w 4940931"/>
                <a:gd name="connsiteY227" fmla="*/ 95250 h 138429"/>
                <a:gd name="connsiteX228" fmla="*/ 1950080 w 4940931"/>
                <a:gd name="connsiteY228" fmla="*/ 95885 h 138429"/>
                <a:gd name="connsiteX229" fmla="*/ 1962780 w 4940931"/>
                <a:gd name="connsiteY229" fmla="*/ 89535 h 138429"/>
                <a:gd name="connsiteX230" fmla="*/ 1967225 w 4940931"/>
                <a:gd name="connsiteY230" fmla="*/ 71120 h 138429"/>
                <a:gd name="connsiteX231" fmla="*/ 1966590 w 4940931"/>
                <a:gd name="connsiteY231" fmla="*/ 71755 h 138429"/>
                <a:gd name="connsiteX232" fmla="*/ 1962145 w 4940931"/>
                <a:gd name="connsiteY232" fmla="*/ 50165 h 138429"/>
                <a:gd name="connsiteX233" fmla="*/ 1949445 w 4940931"/>
                <a:gd name="connsiteY233" fmla="*/ 43180 h 138429"/>
                <a:gd name="connsiteX234" fmla="*/ 1829431 w 4940931"/>
                <a:gd name="connsiteY234" fmla="*/ 43180 h 138429"/>
                <a:gd name="connsiteX235" fmla="*/ 1822446 w 4940931"/>
                <a:gd name="connsiteY235" fmla="*/ 44450 h 138429"/>
                <a:gd name="connsiteX236" fmla="*/ 1817366 w 4940931"/>
                <a:gd name="connsiteY236" fmla="*/ 48260 h 138429"/>
                <a:gd name="connsiteX237" fmla="*/ 1813556 w 4940931"/>
                <a:gd name="connsiteY237" fmla="*/ 54610 h 138429"/>
                <a:gd name="connsiteX238" fmla="*/ 1811651 w 4940931"/>
                <a:gd name="connsiteY238" fmla="*/ 62865 h 138429"/>
                <a:gd name="connsiteX239" fmla="*/ 1847846 w 4940931"/>
                <a:gd name="connsiteY239" fmla="*/ 62865 h 138429"/>
                <a:gd name="connsiteX240" fmla="*/ 1846576 w 4940931"/>
                <a:gd name="connsiteY240" fmla="*/ 55245 h 138429"/>
                <a:gd name="connsiteX241" fmla="*/ 1843401 w 4940931"/>
                <a:gd name="connsiteY241" fmla="*/ 48895 h 138429"/>
                <a:gd name="connsiteX242" fmla="*/ 1837686 w 4940931"/>
                <a:gd name="connsiteY242" fmla="*/ 44450 h 138429"/>
                <a:gd name="connsiteX243" fmla="*/ 1829431 w 4940931"/>
                <a:gd name="connsiteY243" fmla="*/ 43180 h 138429"/>
                <a:gd name="connsiteX244" fmla="*/ 1178561 w 4940931"/>
                <a:gd name="connsiteY244" fmla="*/ 43180 h 138429"/>
                <a:gd name="connsiteX245" fmla="*/ 1171576 w 4940931"/>
                <a:gd name="connsiteY245" fmla="*/ 44450 h 138429"/>
                <a:gd name="connsiteX246" fmla="*/ 1166496 w 4940931"/>
                <a:gd name="connsiteY246" fmla="*/ 48260 h 138429"/>
                <a:gd name="connsiteX247" fmla="*/ 1162686 w 4940931"/>
                <a:gd name="connsiteY247" fmla="*/ 54610 h 138429"/>
                <a:gd name="connsiteX248" fmla="*/ 1160781 w 4940931"/>
                <a:gd name="connsiteY248" fmla="*/ 62865 h 138429"/>
                <a:gd name="connsiteX249" fmla="*/ 1196976 w 4940931"/>
                <a:gd name="connsiteY249" fmla="*/ 62865 h 138429"/>
                <a:gd name="connsiteX250" fmla="*/ 1195706 w 4940931"/>
                <a:gd name="connsiteY250" fmla="*/ 55245 h 138429"/>
                <a:gd name="connsiteX251" fmla="*/ 1192531 w 4940931"/>
                <a:gd name="connsiteY251" fmla="*/ 48895 h 138429"/>
                <a:gd name="connsiteX252" fmla="*/ 1186816 w 4940931"/>
                <a:gd name="connsiteY252" fmla="*/ 44450 h 138429"/>
                <a:gd name="connsiteX253" fmla="*/ 1178561 w 4940931"/>
                <a:gd name="connsiteY253" fmla="*/ 43180 h 138429"/>
                <a:gd name="connsiteX254" fmla="*/ 898525 w 4940931"/>
                <a:gd name="connsiteY254" fmla="*/ 43180 h 138429"/>
                <a:gd name="connsiteX255" fmla="*/ 891540 w 4940931"/>
                <a:gd name="connsiteY255" fmla="*/ 44450 h 138429"/>
                <a:gd name="connsiteX256" fmla="*/ 886460 w 4940931"/>
                <a:gd name="connsiteY256" fmla="*/ 48260 h 138429"/>
                <a:gd name="connsiteX257" fmla="*/ 882650 w 4940931"/>
                <a:gd name="connsiteY257" fmla="*/ 54610 h 138429"/>
                <a:gd name="connsiteX258" fmla="*/ 880745 w 4940931"/>
                <a:gd name="connsiteY258" fmla="*/ 62865 h 138429"/>
                <a:gd name="connsiteX259" fmla="*/ 916940 w 4940931"/>
                <a:gd name="connsiteY259" fmla="*/ 62865 h 138429"/>
                <a:gd name="connsiteX260" fmla="*/ 915670 w 4940931"/>
                <a:gd name="connsiteY260" fmla="*/ 55245 h 138429"/>
                <a:gd name="connsiteX261" fmla="*/ 912495 w 4940931"/>
                <a:gd name="connsiteY261" fmla="*/ 48895 h 138429"/>
                <a:gd name="connsiteX262" fmla="*/ 906780 w 4940931"/>
                <a:gd name="connsiteY262" fmla="*/ 44450 h 138429"/>
                <a:gd name="connsiteX263" fmla="*/ 898525 w 4940931"/>
                <a:gd name="connsiteY263" fmla="*/ 43180 h 138429"/>
                <a:gd name="connsiteX264" fmla="*/ 584834 w 4940931"/>
                <a:gd name="connsiteY264" fmla="*/ 43180 h 138429"/>
                <a:gd name="connsiteX265" fmla="*/ 577849 w 4940931"/>
                <a:gd name="connsiteY265" fmla="*/ 44450 h 138429"/>
                <a:gd name="connsiteX266" fmla="*/ 572769 w 4940931"/>
                <a:gd name="connsiteY266" fmla="*/ 48260 h 138429"/>
                <a:gd name="connsiteX267" fmla="*/ 568959 w 4940931"/>
                <a:gd name="connsiteY267" fmla="*/ 54610 h 138429"/>
                <a:gd name="connsiteX268" fmla="*/ 567054 w 4940931"/>
                <a:gd name="connsiteY268" fmla="*/ 62865 h 138429"/>
                <a:gd name="connsiteX269" fmla="*/ 603249 w 4940931"/>
                <a:gd name="connsiteY269" fmla="*/ 62865 h 138429"/>
                <a:gd name="connsiteX270" fmla="*/ 601979 w 4940931"/>
                <a:gd name="connsiteY270" fmla="*/ 55245 h 138429"/>
                <a:gd name="connsiteX271" fmla="*/ 598804 w 4940931"/>
                <a:gd name="connsiteY271" fmla="*/ 48895 h 138429"/>
                <a:gd name="connsiteX272" fmla="*/ 593089 w 4940931"/>
                <a:gd name="connsiteY272" fmla="*/ 44450 h 138429"/>
                <a:gd name="connsiteX273" fmla="*/ 584834 w 4940931"/>
                <a:gd name="connsiteY273" fmla="*/ 43180 h 138429"/>
                <a:gd name="connsiteX274" fmla="*/ 398145 w 4940931"/>
                <a:gd name="connsiteY274" fmla="*/ 43180 h 138429"/>
                <a:gd name="connsiteX275" fmla="*/ 391160 w 4940931"/>
                <a:gd name="connsiteY275" fmla="*/ 44450 h 138429"/>
                <a:gd name="connsiteX276" fmla="*/ 386080 w 4940931"/>
                <a:gd name="connsiteY276" fmla="*/ 48260 h 138429"/>
                <a:gd name="connsiteX277" fmla="*/ 382270 w 4940931"/>
                <a:gd name="connsiteY277" fmla="*/ 54610 h 138429"/>
                <a:gd name="connsiteX278" fmla="*/ 380365 w 4940931"/>
                <a:gd name="connsiteY278" fmla="*/ 62865 h 138429"/>
                <a:gd name="connsiteX279" fmla="*/ 416560 w 4940931"/>
                <a:gd name="connsiteY279" fmla="*/ 62865 h 138429"/>
                <a:gd name="connsiteX280" fmla="*/ 415290 w 4940931"/>
                <a:gd name="connsiteY280" fmla="*/ 55245 h 138429"/>
                <a:gd name="connsiteX281" fmla="*/ 412115 w 4940931"/>
                <a:gd name="connsiteY281" fmla="*/ 48895 h 138429"/>
                <a:gd name="connsiteX282" fmla="*/ 406400 w 4940931"/>
                <a:gd name="connsiteY282" fmla="*/ 44450 h 138429"/>
                <a:gd name="connsiteX283" fmla="*/ 398145 w 4940931"/>
                <a:gd name="connsiteY283" fmla="*/ 43180 h 138429"/>
                <a:gd name="connsiteX284" fmla="*/ 320039 w 4940931"/>
                <a:gd name="connsiteY284" fmla="*/ 43180 h 138429"/>
                <a:gd name="connsiteX285" fmla="*/ 314959 w 4940931"/>
                <a:gd name="connsiteY285" fmla="*/ 43815 h 138429"/>
                <a:gd name="connsiteX286" fmla="*/ 309879 w 4940931"/>
                <a:gd name="connsiteY286" fmla="*/ 45720 h 138429"/>
                <a:gd name="connsiteX287" fmla="*/ 305434 w 4940931"/>
                <a:gd name="connsiteY287" fmla="*/ 48895 h 138429"/>
                <a:gd name="connsiteX288" fmla="*/ 302259 w 4940931"/>
                <a:gd name="connsiteY288" fmla="*/ 52705 h 138429"/>
                <a:gd name="connsiteX289" fmla="*/ 302259 w 4940931"/>
                <a:gd name="connsiteY289" fmla="*/ 85725 h 138429"/>
                <a:gd name="connsiteX290" fmla="*/ 305434 w 4940931"/>
                <a:gd name="connsiteY290" fmla="*/ 89535 h 138429"/>
                <a:gd name="connsiteX291" fmla="*/ 309879 w 4940931"/>
                <a:gd name="connsiteY291" fmla="*/ 92710 h 138429"/>
                <a:gd name="connsiteX292" fmla="*/ 314959 w 4940931"/>
                <a:gd name="connsiteY292" fmla="*/ 95250 h 138429"/>
                <a:gd name="connsiteX293" fmla="*/ 320674 w 4940931"/>
                <a:gd name="connsiteY293" fmla="*/ 95885 h 138429"/>
                <a:gd name="connsiteX294" fmla="*/ 333374 w 4940931"/>
                <a:gd name="connsiteY294" fmla="*/ 89535 h 138429"/>
                <a:gd name="connsiteX295" fmla="*/ 337819 w 4940931"/>
                <a:gd name="connsiteY295" fmla="*/ 71120 h 138429"/>
                <a:gd name="connsiteX296" fmla="*/ 337184 w 4940931"/>
                <a:gd name="connsiteY296" fmla="*/ 71755 h 138429"/>
                <a:gd name="connsiteX297" fmla="*/ 332739 w 4940931"/>
                <a:gd name="connsiteY297" fmla="*/ 50165 h 138429"/>
                <a:gd name="connsiteX298" fmla="*/ 320039 w 4940931"/>
                <a:gd name="connsiteY298" fmla="*/ 43180 h 138429"/>
                <a:gd name="connsiteX299" fmla="*/ 200025 w 4940931"/>
                <a:gd name="connsiteY299" fmla="*/ 43180 h 138429"/>
                <a:gd name="connsiteX300" fmla="*/ 193040 w 4940931"/>
                <a:gd name="connsiteY300" fmla="*/ 44450 h 138429"/>
                <a:gd name="connsiteX301" fmla="*/ 187960 w 4940931"/>
                <a:gd name="connsiteY301" fmla="*/ 48260 h 138429"/>
                <a:gd name="connsiteX302" fmla="*/ 184150 w 4940931"/>
                <a:gd name="connsiteY302" fmla="*/ 54610 h 138429"/>
                <a:gd name="connsiteX303" fmla="*/ 182245 w 4940931"/>
                <a:gd name="connsiteY303" fmla="*/ 62865 h 138429"/>
                <a:gd name="connsiteX304" fmla="*/ 218440 w 4940931"/>
                <a:gd name="connsiteY304" fmla="*/ 62865 h 138429"/>
                <a:gd name="connsiteX305" fmla="*/ 217170 w 4940931"/>
                <a:gd name="connsiteY305" fmla="*/ 55245 h 138429"/>
                <a:gd name="connsiteX306" fmla="*/ 213995 w 4940931"/>
                <a:gd name="connsiteY306" fmla="*/ 48895 h 138429"/>
                <a:gd name="connsiteX307" fmla="*/ 208280 w 4940931"/>
                <a:gd name="connsiteY307" fmla="*/ 44450 h 138429"/>
                <a:gd name="connsiteX308" fmla="*/ 200025 w 4940931"/>
                <a:gd name="connsiteY308" fmla="*/ 43180 h 138429"/>
                <a:gd name="connsiteX309" fmla="*/ 4439281 w 4940931"/>
                <a:gd name="connsiteY309" fmla="*/ 43179 h 138429"/>
                <a:gd name="connsiteX310" fmla="*/ 4426581 w 4940931"/>
                <a:gd name="connsiteY310" fmla="*/ 49529 h 138429"/>
                <a:gd name="connsiteX311" fmla="*/ 4422136 w 4940931"/>
                <a:gd name="connsiteY311" fmla="*/ 67944 h 138429"/>
                <a:gd name="connsiteX312" fmla="*/ 4423406 w 4940931"/>
                <a:gd name="connsiteY312" fmla="*/ 80644 h 138429"/>
                <a:gd name="connsiteX313" fmla="*/ 4426581 w 4940931"/>
                <a:gd name="connsiteY313" fmla="*/ 89534 h 138429"/>
                <a:gd name="connsiteX314" fmla="*/ 4432296 w 4940931"/>
                <a:gd name="connsiteY314" fmla="*/ 94614 h 138429"/>
                <a:gd name="connsiteX315" fmla="*/ 4439916 w 4940931"/>
                <a:gd name="connsiteY315" fmla="*/ 96519 h 138429"/>
                <a:gd name="connsiteX316" fmla="*/ 4444996 w 4940931"/>
                <a:gd name="connsiteY316" fmla="*/ 95884 h 138429"/>
                <a:gd name="connsiteX317" fmla="*/ 4450076 w 4940931"/>
                <a:gd name="connsiteY317" fmla="*/ 93344 h 138429"/>
                <a:gd name="connsiteX318" fmla="*/ 4454521 w 4940931"/>
                <a:gd name="connsiteY318" fmla="*/ 90169 h 138429"/>
                <a:gd name="connsiteX319" fmla="*/ 4457696 w 4940931"/>
                <a:gd name="connsiteY319" fmla="*/ 86359 h 138429"/>
                <a:gd name="connsiteX320" fmla="*/ 4457696 w 4940931"/>
                <a:gd name="connsiteY320" fmla="*/ 53339 h 138429"/>
                <a:gd name="connsiteX321" fmla="*/ 4454521 w 4940931"/>
                <a:gd name="connsiteY321" fmla="*/ 49529 h 138429"/>
                <a:gd name="connsiteX322" fmla="*/ 4450076 w 4940931"/>
                <a:gd name="connsiteY322" fmla="*/ 46354 h 138429"/>
                <a:gd name="connsiteX323" fmla="*/ 4444996 w 4940931"/>
                <a:gd name="connsiteY323" fmla="*/ 43814 h 138429"/>
                <a:gd name="connsiteX324" fmla="*/ 4439281 w 4940931"/>
                <a:gd name="connsiteY324" fmla="*/ 43179 h 138429"/>
                <a:gd name="connsiteX325" fmla="*/ 1014731 w 4940931"/>
                <a:gd name="connsiteY325" fmla="*/ 43179 h 138429"/>
                <a:gd name="connsiteX326" fmla="*/ 1002032 w 4940931"/>
                <a:gd name="connsiteY326" fmla="*/ 49529 h 138429"/>
                <a:gd name="connsiteX327" fmla="*/ 997587 w 4940931"/>
                <a:gd name="connsiteY327" fmla="*/ 67944 h 138429"/>
                <a:gd name="connsiteX328" fmla="*/ 1002032 w 4940931"/>
                <a:gd name="connsiteY328" fmla="*/ 88899 h 138429"/>
                <a:gd name="connsiteX329" fmla="*/ 1015367 w 4940931"/>
                <a:gd name="connsiteY329" fmla="*/ 95884 h 138429"/>
                <a:gd name="connsiteX330" fmla="*/ 1024891 w 4940931"/>
                <a:gd name="connsiteY330" fmla="*/ 93344 h 138429"/>
                <a:gd name="connsiteX331" fmla="*/ 1033147 w 4940931"/>
                <a:gd name="connsiteY331" fmla="*/ 86359 h 138429"/>
                <a:gd name="connsiteX332" fmla="*/ 1033147 w 4940931"/>
                <a:gd name="connsiteY332" fmla="*/ 53339 h 138429"/>
                <a:gd name="connsiteX333" fmla="*/ 1029971 w 4940931"/>
                <a:gd name="connsiteY333" fmla="*/ 49529 h 138429"/>
                <a:gd name="connsiteX334" fmla="*/ 1025526 w 4940931"/>
                <a:gd name="connsiteY334" fmla="*/ 46354 h 138429"/>
                <a:gd name="connsiteX335" fmla="*/ 1020446 w 4940931"/>
                <a:gd name="connsiteY335" fmla="*/ 43814 h 138429"/>
                <a:gd name="connsiteX336" fmla="*/ 1014731 w 4940931"/>
                <a:gd name="connsiteY336" fmla="*/ 43179 h 138429"/>
                <a:gd name="connsiteX337" fmla="*/ 4524370 w 4940931"/>
                <a:gd name="connsiteY337" fmla="*/ 31114 h 138429"/>
                <a:gd name="connsiteX338" fmla="*/ 4538975 w 4940931"/>
                <a:gd name="connsiteY338" fmla="*/ 31114 h 138429"/>
                <a:gd name="connsiteX339" fmla="*/ 4552310 w 4940931"/>
                <a:gd name="connsiteY339" fmla="*/ 84454 h 138429"/>
                <a:gd name="connsiteX340" fmla="*/ 4566915 w 4940931"/>
                <a:gd name="connsiteY340" fmla="*/ 31114 h 138429"/>
                <a:gd name="connsiteX341" fmla="*/ 4579615 w 4940931"/>
                <a:gd name="connsiteY341" fmla="*/ 31114 h 138429"/>
                <a:gd name="connsiteX342" fmla="*/ 4594220 w 4940931"/>
                <a:gd name="connsiteY342" fmla="*/ 84454 h 138429"/>
                <a:gd name="connsiteX343" fmla="*/ 4606920 w 4940931"/>
                <a:gd name="connsiteY343" fmla="*/ 31114 h 138429"/>
                <a:gd name="connsiteX344" fmla="*/ 4622160 w 4940931"/>
                <a:gd name="connsiteY344" fmla="*/ 31114 h 138429"/>
                <a:gd name="connsiteX345" fmla="*/ 4600570 w 4940931"/>
                <a:gd name="connsiteY345" fmla="*/ 108584 h 138429"/>
                <a:gd name="connsiteX346" fmla="*/ 4587235 w 4940931"/>
                <a:gd name="connsiteY346" fmla="*/ 108584 h 138429"/>
                <a:gd name="connsiteX347" fmla="*/ 4572630 w 4940931"/>
                <a:gd name="connsiteY347" fmla="*/ 54609 h 138429"/>
                <a:gd name="connsiteX348" fmla="*/ 4558660 w 4940931"/>
                <a:gd name="connsiteY348" fmla="*/ 108584 h 138429"/>
                <a:gd name="connsiteX349" fmla="*/ 4545325 w 4940931"/>
                <a:gd name="connsiteY349" fmla="*/ 108584 h 138429"/>
                <a:gd name="connsiteX350" fmla="*/ 4123686 w 4940931"/>
                <a:gd name="connsiteY350" fmla="*/ 31114 h 138429"/>
                <a:gd name="connsiteX351" fmla="*/ 4138926 w 4940931"/>
                <a:gd name="connsiteY351" fmla="*/ 31114 h 138429"/>
                <a:gd name="connsiteX352" fmla="*/ 4152261 w 4940931"/>
                <a:gd name="connsiteY352" fmla="*/ 84454 h 138429"/>
                <a:gd name="connsiteX353" fmla="*/ 4166866 w 4940931"/>
                <a:gd name="connsiteY353" fmla="*/ 31114 h 138429"/>
                <a:gd name="connsiteX354" fmla="*/ 4178931 w 4940931"/>
                <a:gd name="connsiteY354" fmla="*/ 31114 h 138429"/>
                <a:gd name="connsiteX355" fmla="*/ 4193536 w 4940931"/>
                <a:gd name="connsiteY355" fmla="*/ 84454 h 138429"/>
                <a:gd name="connsiteX356" fmla="*/ 4206871 w 4940931"/>
                <a:gd name="connsiteY356" fmla="*/ 31114 h 138429"/>
                <a:gd name="connsiteX357" fmla="*/ 4222111 w 4940931"/>
                <a:gd name="connsiteY357" fmla="*/ 31114 h 138429"/>
                <a:gd name="connsiteX358" fmla="*/ 4200521 w 4940931"/>
                <a:gd name="connsiteY358" fmla="*/ 108584 h 138429"/>
                <a:gd name="connsiteX359" fmla="*/ 4187186 w 4940931"/>
                <a:gd name="connsiteY359" fmla="*/ 108584 h 138429"/>
                <a:gd name="connsiteX360" fmla="*/ 4172581 w 4940931"/>
                <a:gd name="connsiteY360" fmla="*/ 54609 h 138429"/>
                <a:gd name="connsiteX361" fmla="*/ 4157976 w 4940931"/>
                <a:gd name="connsiteY361" fmla="*/ 108584 h 138429"/>
                <a:gd name="connsiteX362" fmla="*/ 4145276 w 4940931"/>
                <a:gd name="connsiteY362" fmla="*/ 108584 h 138429"/>
                <a:gd name="connsiteX363" fmla="*/ 2837811 w 4940931"/>
                <a:gd name="connsiteY363" fmla="*/ 31114 h 138429"/>
                <a:gd name="connsiteX364" fmla="*/ 2852416 w 4940931"/>
                <a:gd name="connsiteY364" fmla="*/ 31114 h 138429"/>
                <a:gd name="connsiteX365" fmla="*/ 2865751 w 4940931"/>
                <a:gd name="connsiteY365" fmla="*/ 84454 h 138429"/>
                <a:gd name="connsiteX366" fmla="*/ 2880356 w 4940931"/>
                <a:gd name="connsiteY366" fmla="*/ 31114 h 138429"/>
                <a:gd name="connsiteX367" fmla="*/ 2893056 w 4940931"/>
                <a:gd name="connsiteY367" fmla="*/ 31114 h 138429"/>
                <a:gd name="connsiteX368" fmla="*/ 2907661 w 4940931"/>
                <a:gd name="connsiteY368" fmla="*/ 84454 h 138429"/>
                <a:gd name="connsiteX369" fmla="*/ 2920361 w 4940931"/>
                <a:gd name="connsiteY369" fmla="*/ 31114 h 138429"/>
                <a:gd name="connsiteX370" fmla="*/ 2935601 w 4940931"/>
                <a:gd name="connsiteY370" fmla="*/ 31114 h 138429"/>
                <a:gd name="connsiteX371" fmla="*/ 2914011 w 4940931"/>
                <a:gd name="connsiteY371" fmla="*/ 108584 h 138429"/>
                <a:gd name="connsiteX372" fmla="*/ 2900676 w 4940931"/>
                <a:gd name="connsiteY372" fmla="*/ 108584 h 138429"/>
                <a:gd name="connsiteX373" fmla="*/ 2886706 w 4940931"/>
                <a:gd name="connsiteY373" fmla="*/ 54609 h 138429"/>
                <a:gd name="connsiteX374" fmla="*/ 2872101 w 4940931"/>
                <a:gd name="connsiteY374" fmla="*/ 108584 h 138429"/>
                <a:gd name="connsiteX375" fmla="*/ 2858766 w 4940931"/>
                <a:gd name="connsiteY375" fmla="*/ 108584 h 138429"/>
                <a:gd name="connsiteX376" fmla="*/ 1354455 w 4940931"/>
                <a:gd name="connsiteY376" fmla="*/ 31114 h 138429"/>
                <a:gd name="connsiteX377" fmla="*/ 1369695 w 4940931"/>
                <a:gd name="connsiteY377" fmla="*/ 31114 h 138429"/>
                <a:gd name="connsiteX378" fmla="*/ 1369695 w 4940931"/>
                <a:gd name="connsiteY378" fmla="*/ 109219 h 138429"/>
                <a:gd name="connsiteX379" fmla="*/ 1354455 w 4940931"/>
                <a:gd name="connsiteY379" fmla="*/ 109219 h 138429"/>
                <a:gd name="connsiteX380" fmla="*/ 2646040 w 4940931"/>
                <a:gd name="connsiteY380" fmla="*/ 29844 h 138429"/>
                <a:gd name="connsiteX381" fmla="*/ 2658105 w 4940931"/>
                <a:gd name="connsiteY381" fmla="*/ 31749 h 138429"/>
                <a:gd name="connsiteX382" fmla="*/ 2667630 w 4940931"/>
                <a:gd name="connsiteY382" fmla="*/ 36829 h 138429"/>
                <a:gd name="connsiteX383" fmla="*/ 2673345 w 4940931"/>
                <a:gd name="connsiteY383" fmla="*/ 45084 h 138429"/>
                <a:gd name="connsiteX384" fmla="*/ 2675250 w 4940931"/>
                <a:gd name="connsiteY384" fmla="*/ 56514 h 138429"/>
                <a:gd name="connsiteX385" fmla="*/ 2675250 w 4940931"/>
                <a:gd name="connsiteY385" fmla="*/ 109854 h 138429"/>
                <a:gd name="connsiteX386" fmla="*/ 2660010 w 4940931"/>
                <a:gd name="connsiteY386" fmla="*/ 109854 h 138429"/>
                <a:gd name="connsiteX387" fmla="*/ 2660010 w 4940931"/>
                <a:gd name="connsiteY387" fmla="*/ 108584 h 138429"/>
                <a:gd name="connsiteX388" fmla="*/ 2660010 w 4940931"/>
                <a:gd name="connsiteY388" fmla="*/ 100964 h 138429"/>
                <a:gd name="connsiteX389" fmla="*/ 2654930 w 4940931"/>
                <a:gd name="connsiteY389" fmla="*/ 104774 h 138429"/>
                <a:gd name="connsiteX390" fmla="*/ 2651120 w 4940931"/>
                <a:gd name="connsiteY390" fmla="*/ 107314 h 138429"/>
                <a:gd name="connsiteX391" fmla="*/ 2646040 w 4940931"/>
                <a:gd name="connsiteY391" fmla="*/ 109219 h 138429"/>
                <a:gd name="connsiteX392" fmla="*/ 2639055 w 4940931"/>
                <a:gd name="connsiteY392" fmla="*/ 109854 h 138429"/>
                <a:gd name="connsiteX393" fmla="*/ 2629530 w 4940931"/>
                <a:gd name="connsiteY393" fmla="*/ 108584 h 138429"/>
                <a:gd name="connsiteX394" fmla="*/ 2620640 w 4940931"/>
                <a:gd name="connsiteY394" fmla="*/ 104139 h 138429"/>
                <a:gd name="connsiteX395" fmla="*/ 2614290 w 4940931"/>
                <a:gd name="connsiteY395" fmla="*/ 95884 h 138429"/>
                <a:gd name="connsiteX396" fmla="*/ 2611750 w 4940931"/>
                <a:gd name="connsiteY396" fmla="*/ 83819 h 138429"/>
                <a:gd name="connsiteX397" fmla="*/ 2614290 w 4940931"/>
                <a:gd name="connsiteY397" fmla="*/ 72389 h 138429"/>
                <a:gd name="connsiteX398" fmla="*/ 2620640 w 4940931"/>
                <a:gd name="connsiteY398" fmla="*/ 64769 h 138429"/>
                <a:gd name="connsiteX399" fmla="*/ 2630800 w 4940931"/>
                <a:gd name="connsiteY399" fmla="*/ 60324 h 138429"/>
                <a:gd name="connsiteX400" fmla="*/ 2642865 w 4940931"/>
                <a:gd name="connsiteY400" fmla="*/ 59054 h 138429"/>
                <a:gd name="connsiteX401" fmla="*/ 2653025 w 4940931"/>
                <a:gd name="connsiteY401" fmla="*/ 59689 h 138429"/>
                <a:gd name="connsiteX402" fmla="*/ 2660010 w 4940931"/>
                <a:gd name="connsiteY402" fmla="*/ 61594 h 138429"/>
                <a:gd name="connsiteX403" fmla="*/ 2660010 w 4940931"/>
                <a:gd name="connsiteY403" fmla="*/ 55879 h 138429"/>
                <a:gd name="connsiteX404" fmla="*/ 2656200 w 4940931"/>
                <a:gd name="connsiteY404" fmla="*/ 46354 h 138429"/>
                <a:gd name="connsiteX405" fmla="*/ 2645405 w 4940931"/>
                <a:gd name="connsiteY405" fmla="*/ 43179 h 138429"/>
                <a:gd name="connsiteX406" fmla="*/ 2634610 w 4940931"/>
                <a:gd name="connsiteY406" fmla="*/ 44449 h 138429"/>
                <a:gd name="connsiteX407" fmla="*/ 2625085 w 4940931"/>
                <a:gd name="connsiteY407" fmla="*/ 48259 h 138429"/>
                <a:gd name="connsiteX408" fmla="*/ 2619370 w 4940931"/>
                <a:gd name="connsiteY408" fmla="*/ 36829 h 138429"/>
                <a:gd name="connsiteX409" fmla="*/ 2631435 w 4940931"/>
                <a:gd name="connsiteY409" fmla="*/ 31749 h 138429"/>
                <a:gd name="connsiteX410" fmla="*/ 2646040 w 4940931"/>
                <a:gd name="connsiteY410" fmla="*/ 29844 h 138429"/>
                <a:gd name="connsiteX411" fmla="*/ 1114426 w 4940931"/>
                <a:gd name="connsiteY411" fmla="*/ 29844 h 138429"/>
                <a:gd name="connsiteX412" fmla="*/ 1129666 w 4940931"/>
                <a:gd name="connsiteY412" fmla="*/ 29844 h 138429"/>
                <a:gd name="connsiteX413" fmla="*/ 1129666 w 4940931"/>
                <a:gd name="connsiteY413" fmla="*/ 107949 h 138429"/>
                <a:gd name="connsiteX414" fmla="*/ 1114426 w 4940931"/>
                <a:gd name="connsiteY414" fmla="*/ 107949 h 138429"/>
                <a:gd name="connsiteX415" fmla="*/ 1114426 w 4940931"/>
                <a:gd name="connsiteY415" fmla="*/ 100964 h 138429"/>
                <a:gd name="connsiteX416" fmla="*/ 1106171 w 4940931"/>
                <a:gd name="connsiteY416" fmla="*/ 107314 h 138429"/>
                <a:gd name="connsiteX417" fmla="*/ 1094741 w 4940931"/>
                <a:gd name="connsiteY417" fmla="*/ 109854 h 138429"/>
                <a:gd name="connsiteX418" fmla="*/ 1073786 w 4940931"/>
                <a:gd name="connsiteY418" fmla="*/ 100964 h 138429"/>
                <a:gd name="connsiteX419" fmla="*/ 1066800 w 4940931"/>
                <a:gd name="connsiteY419" fmla="*/ 74929 h 138429"/>
                <a:gd name="connsiteX420" fmla="*/ 1066800 w 4940931"/>
                <a:gd name="connsiteY420" fmla="*/ 30479 h 138429"/>
                <a:gd name="connsiteX421" fmla="*/ 1082040 w 4940931"/>
                <a:gd name="connsiteY421" fmla="*/ 30479 h 138429"/>
                <a:gd name="connsiteX422" fmla="*/ 1082040 w 4940931"/>
                <a:gd name="connsiteY422" fmla="*/ 74294 h 138429"/>
                <a:gd name="connsiteX423" fmla="*/ 1085851 w 4940931"/>
                <a:gd name="connsiteY423" fmla="*/ 90169 h 138429"/>
                <a:gd name="connsiteX424" fmla="*/ 1097916 w 4940931"/>
                <a:gd name="connsiteY424" fmla="*/ 95249 h 138429"/>
                <a:gd name="connsiteX425" fmla="*/ 1109981 w 4940931"/>
                <a:gd name="connsiteY425" fmla="*/ 90169 h 138429"/>
                <a:gd name="connsiteX426" fmla="*/ 1114426 w 4940931"/>
                <a:gd name="connsiteY426" fmla="*/ 75564 h 138429"/>
                <a:gd name="connsiteX427" fmla="*/ 1011556 w 4940931"/>
                <a:gd name="connsiteY427" fmla="*/ 29844 h 138429"/>
                <a:gd name="connsiteX428" fmla="*/ 1017272 w 4940931"/>
                <a:gd name="connsiteY428" fmla="*/ 30479 h 138429"/>
                <a:gd name="connsiteX429" fmla="*/ 1022352 w 4940931"/>
                <a:gd name="connsiteY429" fmla="*/ 32384 h 138429"/>
                <a:gd name="connsiteX430" fmla="*/ 1026797 w 4940931"/>
                <a:gd name="connsiteY430" fmla="*/ 35559 h 138429"/>
                <a:gd name="connsiteX431" fmla="*/ 1030607 w 4940931"/>
                <a:gd name="connsiteY431" fmla="*/ 38734 h 138429"/>
                <a:gd name="connsiteX432" fmla="*/ 1030607 w 4940931"/>
                <a:gd name="connsiteY432" fmla="*/ 31749 h 138429"/>
                <a:gd name="connsiteX433" fmla="*/ 1045847 w 4940931"/>
                <a:gd name="connsiteY433" fmla="*/ 31749 h 138429"/>
                <a:gd name="connsiteX434" fmla="*/ 1045847 w 4940931"/>
                <a:gd name="connsiteY434" fmla="*/ 130809 h 138429"/>
                <a:gd name="connsiteX435" fmla="*/ 1032512 w 4940931"/>
                <a:gd name="connsiteY435" fmla="*/ 137477 h 138429"/>
                <a:gd name="connsiteX436" fmla="*/ 1032512 w 4940931"/>
                <a:gd name="connsiteY436" fmla="*/ 101599 h 138429"/>
                <a:gd name="connsiteX437" fmla="*/ 1022986 w 4940931"/>
                <a:gd name="connsiteY437" fmla="*/ 107949 h 138429"/>
                <a:gd name="connsiteX438" fmla="*/ 1011556 w 4940931"/>
                <a:gd name="connsiteY438" fmla="*/ 110489 h 138429"/>
                <a:gd name="connsiteX439" fmla="*/ 999491 w 4940931"/>
                <a:gd name="connsiteY439" fmla="*/ 107949 h 138429"/>
                <a:gd name="connsiteX440" fmla="*/ 989966 w 4940931"/>
                <a:gd name="connsiteY440" fmla="*/ 100329 h 138429"/>
                <a:gd name="connsiteX441" fmla="*/ 983616 w 4940931"/>
                <a:gd name="connsiteY441" fmla="*/ 87629 h 138429"/>
                <a:gd name="connsiteX442" fmla="*/ 981076 w 4940931"/>
                <a:gd name="connsiteY442" fmla="*/ 68579 h 138429"/>
                <a:gd name="connsiteX443" fmla="*/ 983616 w 4940931"/>
                <a:gd name="connsiteY443" fmla="*/ 51434 h 138429"/>
                <a:gd name="connsiteX444" fmla="*/ 990601 w 4940931"/>
                <a:gd name="connsiteY444" fmla="*/ 39369 h 138429"/>
                <a:gd name="connsiteX445" fmla="*/ 1000126 w 4940931"/>
                <a:gd name="connsiteY445" fmla="*/ 32384 h 138429"/>
                <a:gd name="connsiteX446" fmla="*/ 1011556 w 4940931"/>
                <a:gd name="connsiteY446" fmla="*/ 29844 h 138429"/>
                <a:gd name="connsiteX447" fmla="*/ 4871716 w 4940931"/>
                <a:gd name="connsiteY447" fmla="*/ 29210 h 138429"/>
                <a:gd name="connsiteX448" fmla="*/ 4885686 w 4940931"/>
                <a:gd name="connsiteY448" fmla="*/ 31750 h 138429"/>
                <a:gd name="connsiteX449" fmla="*/ 4897751 w 4940931"/>
                <a:gd name="connsiteY449" fmla="*/ 38100 h 138429"/>
                <a:gd name="connsiteX450" fmla="*/ 4899021 w 4940931"/>
                <a:gd name="connsiteY450" fmla="*/ 38100 h 138429"/>
                <a:gd name="connsiteX451" fmla="*/ 4892036 w 4940931"/>
                <a:gd name="connsiteY451" fmla="*/ 50165 h 138429"/>
                <a:gd name="connsiteX452" fmla="*/ 4882511 w 4940931"/>
                <a:gd name="connsiteY452" fmla="*/ 45085 h 138429"/>
                <a:gd name="connsiteX453" fmla="*/ 4872351 w 4940931"/>
                <a:gd name="connsiteY453" fmla="*/ 43180 h 138429"/>
                <a:gd name="connsiteX454" fmla="*/ 4864096 w 4940931"/>
                <a:gd name="connsiteY454" fmla="*/ 45085 h 138429"/>
                <a:gd name="connsiteX455" fmla="*/ 4861556 w 4940931"/>
                <a:gd name="connsiteY455" fmla="*/ 50165 h 138429"/>
                <a:gd name="connsiteX456" fmla="*/ 4861556 w 4940931"/>
                <a:gd name="connsiteY456" fmla="*/ 52705 h 138429"/>
                <a:gd name="connsiteX457" fmla="*/ 4863461 w 4940931"/>
                <a:gd name="connsiteY457" fmla="*/ 55245 h 138429"/>
                <a:gd name="connsiteX458" fmla="*/ 4867906 w 4940931"/>
                <a:gd name="connsiteY458" fmla="*/ 57785 h 138429"/>
                <a:gd name="connsiteX459" fmla="*/ 4874891 w 4940931"/>
                <a:gd name="connsiteY459" fmla="*/ 60960 h 138429"/>
                <a:gd name="connsiteX460" fmla="*/ 4886321 w 4940931"/>
                <a:gd name="connsiteY460" fmla="*/ 66040 h 138429"/>
                <a:gd name="connsiteX461" fmla="*/ 4894576 w 4940931"/>
                <a:gd name="connsiteY461" fmla="*/ 71120 h 138429"/>
                <a:gd name="connsiteX462" fmla="*/ 4899656 w 4940931"/>
                <a:gd name="connsiteY462" fmla="*/ 78105 h 138429"/>
                <a:gd name="connsiteX463" fmla="*/ 4901561 w 4940931"/>
                <a:gd name="connsiteY463" fmla="*/ 87630 h 138429"/>
                <a:gd name="connsiteX464" fmla="*/ 4899021 w 4940931"/>
                <a:gd name="connsiteY464" fmla="*/ 98425 h 138429"/>
                <a:gd name="connsiteX465" fmla="*/ 4892671 w 4940931"/>
                <a:gd name="connsiteY465" fmla="*/ 105410 h 138429"/>
                <a:gd name="connsiteX466" fmla="*/ 4883146 w 4940931"/>
                <a:gd name="connsiteY466" fmla="*/ 109220 h 138429"/>
                <a:gd name="connsiteX467" fmla="*/ 4872351 w 4940931"/>
                <a:gd name="connsiteY467" fmla="*/ 110490 h 138429"/>
                <a:gd name="connsiteX468" fmla="*/ 4857111 w 4940931"/>
                <a:gd name="connsiteY468" fmla="*/ 107950 h 138429"/>
                <a:gd name="connsiteX469" fmla="*/ 4842506 w 4940931"/>
                <a:gd name="connsiteY469" fmla="*/ 100965 h 138429"/>
                <a:gd name="connsiteX470" fmla="*/ 4849491 w 4940931"/>
                <a:gd name="connsiteY470" fmla="*/ 89535 h 138429"/>
                <a:gd name="connsiteX471" fmla="*/ 4860921 w 4940931"/>
                <a:gd name="connsiteY471" fmla="*/ 95250 h 138429"/>
                <a:gd name="connsiteX472" fmla="*/ 4872351 w 4940931"/>
                <a:gd name="connsiteY472" fmla="*/ 97155 h 138429"/>
                <a:gd name="connsiteX473" fmla="*/ 4883146 w 4940931"/>
                <a:gd name="connsiteY473" fmla="*/ 94615 h 138429"/>
                <a:gd name="connsiteX474" fmla="*/ 4886321 w 4940931"/>
                <a:gd name="connsiteY474" fmla="*/ 88265 h 138429"/>
                <a:gd name="connsiteX475" fmla="*/ 4885051 w 4940931"/>
                <a:gd name="connsiteY475" fmla="*/ 84455 h 138429"/>
                <a:gd name="connsiteX476" fmla="*/ 4881241 w 4940931"/>
                <a:gd name="connsiteY476" fmla="*/ 81280 h 138429"/>
                <a:gd name="connsiteX477" fmla="*/ 4875526 w 4940931"/>
                <a:gd name="connsiteY477" fmla="*/ 78105 h 138429"/>
                <a:gd name="connsiteX478" fmla="*/ 4867906 w 4940931"/>
                <a:gd name="connsiteY478" fmla="*/ 74930 h 138429"/>
                <a:gd name="connsiteX479" fmla="*/ 4857111 w 4940931"/>
                <a:gd name="connsiteY479" fmla="*/ 69850 h 138429"/>
                <a:gd name="connsiteX480" fmla="*/ 4850126 w 4940931"/>
                <a:gd name="connsiteY480" fmla="*/ 64770 h 138429"/>
                <a:gd name="connsiteX481" fmla="*/ 4846316 w 4940931"/>
                <a:gd name="connsiteY481" fmla="*/ 58420 h 138429"/>
                <a:gd name="connsiteX482" fmla="*/ 4845046 w 4940931"/>
                <a:gd name="connsiteY482" fmla="*/ 50165 h 138429"/>
                <a:gd name="connsiteX483" fmla="*/ 4846951 w 4940931"/>
                <a:gd name="connsiteY483" fmla="*/ 40640 h 138429"/>
                <a:gd name="connsiteX484" fmla="*/ 4852666 w 4940931"/>
                <a:gd name="connsiteY484" fmla="*/ 34290 h 138429"/>
                <a:gd name="connsiteX485" fmla="*/ 4860921 w 4940931"/>
                <a:gd name="connsiteY485" fmla="*/ 30480 h 138429"/>
                <a:gd name="connsiteX486" fmla="*/ 4871716 w 4940931"/>
                <a:gd name="connsiteY486" fmla="*/ 29210 h 138429"/>
                <a:gd name="connsiteX487" fmla="*/ 4749796 w 4940931"/>
                <a:gd name="connsiteY487" fmla="*/ 29210 h 138429"/>
                <a:gd name="connsiteX488" fmla="*/ 4757416 w 4940931"/>
                <a:gd name="connsiteY488" fmla="*/ 29845 h 138429"/>
                <a:gd name="connsiteX489" fmla="*/ 4763131 w 4940931"/>
                <a:gd name="connsiteY489" fmla="*/ 32385 h 138429"/>
                <a:gd name="connsiteX490" fmla="*/ 4759321 w 4940931"/>
                <a:gd name="connsiteY490" fmla="*/ 46990 h 138429"/>
                <a:gd name="connsiteX491" fmla="*/ 4758051 w 4940931"/>
                <a:gd name="connsiteY491" fmla="*/ 46990 h 138429"/>
                <a:gd name="connsiteX492" fmla="*/ 4752971 w 4940931"/>
                <a:gd name="connsiteY492" fmla="*/ 45085 h 138429"/>
                <a:gd name="connsiteX493" fmla="*/ 4746621 w 4940931"/>
                <a:gd name="connsiteY493" fmla="*/ 44450 h 138429"/>
                <a:gd name="connsiteX494" fmla="*/ 4735191 w 4940931"/>
                <a:gd name="connsiteY494" fmla="*/ 49530 h 138429"/>
                <a:gd name="connsiteX495" fmla="*/ 4731381 w 4940931"/>
                <a:gd name="connsiteY495" fmla="*/ 64770 h 138429"/>
                <a:gd name="connsiteX496" fmla="*/ 4731381 w 4940931"/>
                <a:gd name="connsiteY496" fmla="*/ 109220 h 138429"/>
                <a:gd name="connsiteX497" fmla="*/ 4716141 w 4940931"/>
                <a:gd name="connsiteY497" fmla="*/ 109220 h 138429"/>
                <a:gd name="connsiteX498" fmla="*/ 4716141 w 4940931"/>
                <a:gd name="connsiteY498" fmla="*/ 31115 h 138429"/>
                <a:gd name="connsiteX499" fmla="*/ 4731381 w 4940931"/>
                <a:gd name="connsiteY499" fmla="*/ 31115 h 138429"/>
                <a:gd name="connsiteX500" fmla="*/ 4731381 w 4940931"/>
                <a:gd name="connsiteY500" fmla="*/ 38735 h 138429"/>
                <a:gd name="connsiteX501" fmla="*/ 4734556 w 4940931"/>
                <a:gd name="connsiteY501" fmla="*/ 34925 h 138429"/>
                <a:gd name="connsiteX502" fmla="*/ 4739001 w 4940931"/>
                <a:gd name="connsiteY502" fmla="*/ 31750 h 138429"/>
                <a:gd name="connsiteX503" fmla="*/ 4744081 w 4940931"/>
                <a:gd name="connsiteY503" fmla="*/ 29845 h 138429"/>
                <a:gd name="connsiteX504" fmla="*/ 4749796 w 4940931"/>
                <a:gd name="connsiteY504" fmla="*/ 29210 h 138429"/>
                <a:gd name="connsiteX505" fmla="*/ 4349110 w 4940931"/>
                <a:gd name="connsiteY505" fmla="*/ 29210 h 138429"/>
                <a:gd name="connsiteX506" fmla="*/ 4356730 w 4940931"/>
                <a:gd name="connsiteY506" fmla="*/ 29845 h 138429"/>
                <a:gd name="connsiteX507" fmla="*/ 4362445 w 4940931"/>
                <a:gd name="connsiteY507" fmla="*/ 32385 h 138429"/>
                <a:gd name="connsiteX508" fmla="*/ 4358635 w 4940931"/>
                <a:gd name="connsiteY508" fmla="*/ 46990 h 138429"/>
                <a:gd name="connsiteX509" fmla="*/ 4357365 w 4940931"/>
                <a:gd name="connsiteY509" fmla="*/ 46990 h 138429"/>
                <a:gd name="connsiteX510" fmla="*/ 4352285 w 4940931"/>
                <a:gd name="connsiteY510" fmla="*/ 45085 h 138429"/>
                <a:gd name="connsiteX511" fmla="*/ 4345935 w 4940931"/>
                <a:gd name="connsiteY511" fmla="*/ 44450 h 138429"/>
                <a:gd name="connsiteX512" fmla="*/ 4334505 w 4940931"/>
                <a:gd name="connsiteY512" fmla="*/ 49530 h 138429"/>
                <a:gd name="connsiteX513" fmla="*/ 4330695 w 4940931"/>
                <a:gd name="connsiteY513" fmla="*/ 64770 h 138429"/>
                <a:gd name="connsiteX514" fmla="*/ 4330695 w 4940931"/>
                <a:gd name="connsiteY514" fmla="*/ 109220 h 138429"/>
                <a:gd name="connsiteX515" fmla="*/ 4315455 w 4940931"/>
                <a:gd name="connsiteY515" fmla="*/ 109220 h 138429"/>
                <a:gd name="connsiteX516" fmla="*/ 4315455 w 4940931"/>
                <a:gd name="connsiteY516" fmla="*/ 31115 h 138429"/>
                <a:gd name="connsiteX517" fmla="*/ 4330695 w 4940931"/>
                <a:gd name="connsiteY517" fmla="*/ 31115 h 138429"/>
                <a:gd name="connsiteX518" fmla="*/ 4330695 w 4940931"/>
                <a:gd name="connsiteY518" fmla="*/ 38735 h 138429"/>
                <a:gd name="connsiteX519" fmla="*/ 4333870 w 4940931"/>
                <a:gd name="connsiteY519" fmla="*/ 34925 h 138429"/>
                <a:gd name="connsiteX520" fmla="*/ 4338315 w 4940931"/>
                <a:gd name="connsiteY520" fmla="*/ 31750 h 138429"/>
                <a:gd name="connsiteX521" fmla="*/ 4343395 w 4940931"/>
                <a:gd name="connsiteY521" fmla="*/ 29845 h 138429"/>
                <a:gd name="connsiteX522" fmla="*/ 4349110 w 4940931"/>
                <a:gd name="connsiteY522" fmla="*/ 29210 h 138429"/>
                <a:gd name="connsiteX523" fmla="*/ 4044310 w 4940931"/>
                <a:gd name="connsiteY523" fmla="*/ 29210 h 138429"/>
                <a:gd name="connsiteX524" fmla="*/ 4058915 w 4940931"/>
                <a:gd name="connsiteY524" fmla="*/ 32385 h 138429"/>
                <a:gd name="connsiteX525" fmla="*/ 4069075 w 4940931"/>
                <a:gd name="connsiteY525" fmla="*/ 40640 h 138429"/>
                <a:gd name="connsiteX526" fmla="*/ 4075425 w 4940931"/>
                <a:gd name="connsiteY526" fmla="*/ 53340 h 138429"/>
                <a:gd name="connsiteX527" fmla="*/ 4077330 w 4940931"/>
                <a:gd name="connsiteY527" fmla="*/ 68580 h 138429"/>
                <a:gd name="connsiteX528" fmla="*/ 4076060 w 4940931"/>
                <a:gd name="connsiteY528" fmla="*/ 68580 h 138429"/>
                <a:gd name="connsiteX529" fmla="*/ 4076060 w 4940931"/>
                <a:gd name="connsiteY529" fmla="*/ 72390 h 138429"/>
                <a:gd name="connsiteX530" fmla="*/ 4076060 w 4940931"/>
                <a:gd name="connsiteY530" fmla="*/ 75565 h 138429"/>
                <a:gd name="connsiteX531" fmla="*/ 4024625 w 4940931"/>
                <a:gd name="connsiteY531" fmla="*/ 75565 h 138429"/>
                <a:gd name="connsiteX532" fmla="*/ 4027165 w 4940931"/>
                <a:gd name="connsiteY532" fmla="*/ 85090 h 138429"/>
                <a:gd name="connsiteX533" fmla="*/ 4031610 w 4940931"/>
                <a:gd name="connsiteY533" fmla="*/ 91440 h 138429"/>
                <a:gd name="connsiteX534" fmla="*/ 4037325 w 4940931"/>
                <a:gd name="connsiteY534" fmla="*/ 95250 h 138429"/>
                <a:gd name="connsiteX535" fmla="*/ 4044310 w 4940931"/>
                <a:gd name="connsiteY535" fmla="*/ 96520 h 138429"/>
                <a:gd name="connsiteX536" fmla="*/ 4049390 w 4940931"/>
                <a:gd name="connsiteY536" fmla="*/ 96520 h 138429"/>
                <a:gd name="connsiteX537" fmla="*/ 4053835 w 4940931"/>
                <a:gd name="connsiteY537" fmla="*/ 95250 h 138429"/>
                <a:gd name="connsiteX538" fmla="*/ 4057645 w 4940931"/>
                <a:gd name="connsiteY538" fmla="*/ 93345 h 138429"/>
                <a:gd name="connsiteX539" fmla="*/ 4062090 w 4940931"/>
                <a:gd name="connsiteY539" fmla="*/ 90805 h 138429"/>
                <a:gd name="connsiteX540" fmla="*/ 4070980 w 4940931"/>
                <a:gd name="connsiteY540" fmla="*/ 100330 h 138429"/>
                <a:gd name="connsiteX541" fmla="*/ 4065265 w 4940931"/>
                <a:gd name="connsiteY541" fmla="*/ 104775 h 138429"/>
                <a:gd name="connsiteX542" fmla="*/ 4059550 w 4940931"/>
                <a:gd name="connsiteY542" fmla="*/ 107950 h 138429"/>
                <a:gd name="connsiteX543" fmla="*/ 4052565 w 4940931"/>
                <a:gd name="connsiteY543" fmla="*/ 109855 h 138429"/>
                <a:gd name="connsiteX544" fmla="*/ 4043675 w 4940931"/>
                <a:gd name="connsiteY544" fmla="*/ 110490 h 138429"/>
                <a:gd name="connsiteX545" fmla="*/ 4034150 w 4940931"/>
                <a:gd name="connsiteY545" fmla="*/ 109220 h 138429"/>
                <a:gd name="connsiteX546" fmla="*/ 4026530 w 4940931"/>
                <a:gd name="connsiteY546" fmla="*/ 105410 h 138429"/>
                <a:gd name="connsiteX547" fmla="*/ 4020180 w 4940931"/>
                <a:gd name="connsiteY547" fmla="*/ 100330 h 138429"/>
                <a:gd name="connsiteX548" fmla="*/ 4015100 w 4940931"/>
                <a:gd name="connsiteY548" fmla="*/ 92710 h 138429"/>
                <a:gd name="connsiteX549" fmla="*/ 4011290 w 4940931"/>
                <a:gd name="connsiteY549" fmla="*/ 82550 h 138429"/>
                <a:gd name="connsiteX550" fmla="*/ 4010020 w 4940931"/>
                <a:gd name="connsiteY550" fmla="*/ 69850 h 138429"/>
                <a:gd name="connsiteX551" fmla="*/ 4012560 w 4940931"/>
                <a:gd name="connsiteY551" fmla="*/ 52070 h 138429"/>
                <a:gd name="connsiteX552" fmla="*/ 4019545 w 4940931"/>
                <a:gd name="connsiteY552" fmla="*/ 39370 h 138429"/>
                <a:gd name="connsiteX553" fmla="*/ 4030340 w 4940931"/>
                <a:gd name="connsiteY553" fmla="*/ 31750 h 138429"/>
                <a:gd name="connsiteX554" fmla="*/ 4044310 w 4940931"/>
                <a:gd name="connsiteY554" fmla="*/ 29210 h 138429"/>
                <a:gd name="connsiteX555" fmla="*/ 3811900 w 4940931"/>
                <a:gd name="connsiteY555" fmla="*/ 29210 h 138429"/>
                <a:gd name="connsiteX556" fmla="*/ 3819520 w 4940931"/>
                <a:gd name="connsiteY556" fmla="*/ 29845 h 138429"/>
                <a:gd name="connsiteX557" fmla="*/ 3825235 w 4940931"/>
                <a:gd name="connsiteY557" fmla="*/ 32385 h 138429"/>
                <a:gd name="connsiteX558" fmla="*/ 3821425 w 4940931"/>
                <a:gd name="connsiteY558" fmla="*/ 46990 h 138429"/>
                <a:gd name="connsiteX559" fmla="*/ 3820155 w 4940931"/>
                <a:gd name="connsiteY559" fmla="*/ 46990 h 138429"/>
                <a:gd name="connsiteX560" fmla="*/ 3815075 w 4940931"/>
                <a:gd name="connsiteY560" fmla="*/ 45085 h 138429"/>
                <a:gd name="connsiteX561" fmla="*/ 3808725 w 4940931"/>
                <a:gd name="connsiteY561" fmla="*/ 44450 h 138429"/>
                <a:gd name="connsiteX562" fmla="*/ 3797295 w 4940931"/>
                <a:gd name="connsiteY562" fmla="*/ 49530 h 138429"/>
                <a:gd name="connsiteX563" fmla="*/ 3793485 w 4940931"/>
                <a:gd name="connsiteY563" fmla="*/ 64770 h 138429"/>
                <a:gd name="connsiteX564" fmla="*/ 3793485 w 4940931"/>
                <a:gd name="connsiteY564" fmla="*/ 109220 h 138429"/>
                <a:gd name="connsiteX565" fmla="*/ 3778245 w 4940931"/>
                <a:gd name="connsiteY565" fmla="*/ 109220 h 138429"/>
                <a:gd name="connsiteX566" fmla="*/ 3778245 w 4940931"/>
                <a:gd name="connsiteY566" fmla="*/ 31115 h 138429"/>
                <a:gd name="connsiteX567" fmla="*/ 3793485 w 4940931"/>
                <a:gd name="connsiteY567" fmla="*/ 31115 h 138429"/>
                <a:gd name="connsiteX568" fmla="*/ 3793485 w 4940931"/>
                <a:gd name="connsiteY568" fmla="*/ 38735 h 138429"/>
                <a:gd name="connsiteX569" fmla="*/ 3796660 w 4940931"/>
                <a:gd name="connsiteY569" fmla="*/ 34925 h 138429"/>
                <a:gd name="connsiteX570" fmla="*/ 3801105 w 4940931"/>
                <a:gd name="connsiteY570" fmla="*/ 31750 h 138429"/>
                <a:gd name="connsiteX571" fmla="*/ 3806185 w 4940931"/>
                <a:gd name="connsiteY571" fmla="*/ 29845 h 138429"/>
                <a:gd name="connsiteX572" fmla="*/ 3811900 w 4940931"/>
                <a:gd name="connsiteY572" fmla="*/ 29210 h 138429"/>
                <a:gd name="connsiteX573" fmla="*/ 3729986 w 4940931"/>
                <a:gd name="connsiteY573" fmla="*/ 29210 h 138429"/>
                <a:gd name="connsiteX574" fmla="*/ 3744591 w 4940931"/>
                <a:gd name="connsiteY574" fmla="*/ 32385 h 138429"/>
                <a:gd name="connsiteX575" fmla="*/ 3754751 w 4940931"/>
                <a:gd name="connsiteY575" fmla="*/ 40640 h 138429"/>
                <a:gd name="connsiteX576" fmla="*/ 3761101 w 4940931"/>
                <a:gd name="connsiteY576" fmla="*/ 53340 h 138429"/>
                <a:gd name="connsiteX577" fmla="*/ 3763006 w 4940931"/>
                <a:gd name="connsiteY577" fmla="*/ 68580 h 138429"/>
                <a:gd name="connsiteX578" fmla="*/ 3761736 w 4940931"/>
                <a:gd name="connsiteY578" fmla="*/ 68580 h 138429"/>
                <a:gd name="connsiteX579" fmla="*/ 3761736 w 4940931"/>
                <a:gd name="connsiteY579" fmla="*/ 72390 h 138429"/>
                <a:gd name="connsiteX580" fmla="*/ 3761736 w 4940931"/>
                <a:gd name="connsiteY580" fmla="*/ 75565 h 138429"/>
                <a:gd name="connsiteX581" fmla="*/ 3710301 w 4940931"/>
                <a:gd name="connsiteY581" fmla="*/ 75565 h 138429"/>
                <a:gd name="connsiteX582" fmla="*/ 3712841 w 4940931"/>
                <a:gd name="connsiteY582" fmla="*/ 85090 h 138429"/>
                <a:gd name="connsiteX583" fmla="*/ 3717286 w 4940931"/>
                <a:gd name="connsiteY583" fmla="*/ 91440 h 138429"/>
                <a:gd name="connsiteX584" fmla="*/ 3723001 w 4940931"/>
                <a:gd name="connsiteY584" fmla="*/ 95250 h 138429"/>
                <a:gd name="connsiteX585" fmla="*/ 3729986 w 4940931"/>
                <a:gd name="connsiteY585" fmla="*/ 96520 h 138429"/>
                <a:gd name="connsiteX586" fmla="*/ 3735066 w 4940931"/>
                <a:gd name="connsiteY586" fmla="*/ 96520 h 138429"/>
                <a:gd name="connsiteX587" fmla="*/ 3739511 w 4940931"/>
                <a:gd name="connsiteY587" fmla="*/ 95250 h 138429"/>
                <a:gd name="connsiteX588" fmla="*/ 3743321 w 4940931"/>
                <a:gd name="connsiteY588" fmla="*/ 93345 h 138429"/>
                <a:gd name="connsiteX589" fmla="*/ 3747766 w 4940931"/>
                <a:gd name="connsiteY589" fmla="*/ 90805 h 138429"/>
                <a:gd name="connsiteX590" fmla="*/ 3756656 w 4940931"/>
                <a:gd name="connsiteY590" fmla="*/ 100330 h 138429"/>
                <a:gd name="connsiteX591" fmla="*/ 3750941 w 4940931"/>
                <a:gd name="connsiteY591" fmla="*/ 104775 h 138429"/>
                <a:gd name="connsiteX592" fmla="*/ 3745226 w 4940931"/>
                <a:gd name="connsiteY592" fmla="*/ 107950 h 138429"/>
                <a:gd name="connsiteX593" fmla="*/ 3738241 w 4940931"/>
                <a:gd name="connsiteY593" fmla="*/ 109855 h 138429"/>
                <a:gd name="connsiteX594" fmla="*/ 3729351 w 4940931"/>
                <a:gd name="connsiteY594" fmla="*/ 110490 h 138429"/>
                <a:gd name="connsiteX595" fmla="*/ 3719826 w 4940931"/>
                <a:gd name="connsiteY595" fmla="*/ 109220 h 138429"/>
                <a:gd name="connsiteX596" fmla="*/ 3712206 w 4940931"/>
                <a:gd name="connsiteY596" fmla="*/ 105410 h 138429"/>
                <a:gd name="connsiteX597" fmla="*/ 3705856 w 4940931"/>
                <a:gd name="connsiteY597" fmla="*/ 100330 h 138429"/>
                <a:gd name="connsiteX598" fmla="*/ 3700776 w 4940931"/>
                <a:gd name="connsiteY598" fmla="*/ 92710 h 138429"/>
                <a:gd name="connsiteX599" fmla="*/ 3696966 w 4940931"/>
                <a:gd name="connsiteY599" fmla="*/ 82550 h 138429"/>
                <a:gd name="connsiteX600" fmla="*/ 3695696 w 4940931"/>
                <a:gd name="connsiteY600" fmla="*/ 69850 h 138429"/>
                <a:gd name="connsiteX601" fmla="*/ 3698236 w 4940931"/>
                <a:gd name="connsiteY601" fmla="*/ 52070 h 138429"/>
                <a:gd name="connsiteX602" fmla="*/ 3705221 w 4940931"/>
                <a:gd name="connsiteY602" fmla="*/ 39370 h 138429"/>
                <a:gd name="connsiteX603" fmla="*/ 3716016 w 4940931"/>
                <a:gd name="connsiteY603" fmla="*/ 31750 h 138429"/>
                <a:gd name="connsiteX604" fmla="*/ 3729986 w 4940931"/>
                <a:gd name="connsiteY604" fmla="*/ 29210 h 138429"/>
                <a:gd name="connsiteX605" fmla="*/ 3543296 w 4940931"/>
                <a:gd name="connsiteY605" fmla="*/ 29210 h 138429"/>
                <a:gd name="connsiteX606" fmla="*/ 3557901 w 4940931"/>
                <a:gd name="connsiteY606" fmla="*/ 32385 h 138429"/>
                <a:gd name="connsiteX607" fmla="*/ 3568061 w 4940931"/>
                <a:gd name="connsiteY607" fmla="*/ 40640 h 138429"/>
                <a:gd name="connsiteX608" fmla="*/ 3574411 w 4940931"/>
                <a:gd name="connsiteY608" fmla="*/ 53340 h 138429"/>
                <a:gd name="connsiteX609" fmla="*/ 3576316 w 4940931"/>
                <a:gd name="connsiteY609" fmla="*/ 68580 h 138429"/>
                <a:gd name="connsiteX610" fmla="*/ 3575046 w 4940931"/>
                <a:gd name="connsiteY610" fmla="*/ 68580 h 138429"/>
                <a:gd name="connsiteX611" fmla="*/ 3575046 w 4940931"/>
                <a:gd name="connsiteY611" fmla="*/ 72390 h 138429"/>
                <a:gd name="connsiteX612" fmla="*/ 3575046 w 4940931"/>
                <a:gd name="connsiteY612" fmla="*/ 75565 h 138429"/>
                <a:gd name="connsiteX613" fmla="*/ 3523611 w 4940931"/>
                <a:gd name="connsiteY613" fmla="*/ 75565 h 138429"/>
                <a:gd name="connsiteX614" fmla="*/ 3526151 w 4940931"/>
                <a:gd name="connsiteY614" fmla="*/ 85090 h 138429"/>
                <a:gd name="connsiteX615" fmla="*/ 3530596 w 4940931"/>
                <a:gd name="connsiteY615" fmla="*/ 91440 h 138429"/>
                <a:gd name="connsiteX616" fmla="*/ 3536311 w 4940931"/>
                <a:gd name="connsiteY616" fmla="*/ 95250 h 138429"/>
                <a:gd name="connsiteX617" fmla="*/ 3543296 w 4940931"/>
                <a:gd name="connsiteY617" fmla="*/ 96520 h 138429"/>
                <a:gd name="connsiteX618" fmla="*/ 3548376 w 4940931"/>
                <a:gd name="connsiteY618" fmla="*/ 96520 h 138429"/>
                <a:gd name="connsiteX619" fmla="*/ 3552821 w 4940931"/>
                <a:gd name="connsiteY619" fmla="*/ 95250 h 138429"/>
                <a:gd name="connsiteX620" fmla="*/ 3556631 w 4940931"/>
                <a:gd name="connsiteY620" fmla="*/ 93345 h 138429"/>
                <a:gd name="connsiteX621" fmla="*/ 3561076 w 4940931"/>
                <a:gd name="connsiteY621" fmla="*/ 90805 h 138429"/>
                <a:gd name="connsiteX622" fmla="*/ 3569966 w 4940931"/>
                <a:gd name="connsiteY622" fmla="*/ 100330 h 138429"/>
                <a:gd name="connsiteX623" fmla="*/ 3564251 w 4940931"/>
                <a:gd name="connsiteY623" fmla="*/ 104775 h 138429"/>
                <a:gd name="connsiteX624" fmla="*/ 3558536 w 4940931"/>
                <a:gd name="connsiteY624" fmla="*/ 107950 h 138429"/>
                <a:gd name="connsiteX625" fmla="*/ 3551551 w 4940931"/>
                <a:gd name="connsiteY625" fmla="*/ 109855 h 138429"/>
                <a:gd name="connsiteX626" fmla="*/ 3542661 w 4940931"/>
                <a:gd name="connsiteY626" fmla="*/ 110490 h 138429"/>
                <a:gd name="connsiteX627" fmla="*/ 3533136 w 4940931"/>
                <a:gd name="connsiteY627" fmla="*/ 109220 h 138429"/>
                <a:gd name="connsiteX628" fmla="*/ 3525516 w 4940931"/>
                <a:gd name="connsiteY628" fmla="*/ 105410 h 138429"/>
                <a:gd name="connsiteX629" fmla="*/ 3519166 w 4940931"/>
                <a:gd name="connsiteY629" fmla="*/ 100330 h 138429"/>
                <a:gd name="connsiteX630" fmla="*/ 3514086 w 4940931"/>
                <a:gd name="connsiteY630" fmla="*/ 92710 h 138429"/>
                <a:gd name="connsiteX631" fmla="*/ 3510276 w 4940931"/>
                <a:gd name="connsiteY631" fmla="*/ 82550 h 138429"/>
                <a:gd name="connsiteX632" fmla="*/ 3509006 w 4940931"/>
                <a:gd name="connsiteY632" fmla="*/ 69850 h 138429"/>
                <a:gd name="connsiteX633" fmla="*/ 3511546 w 4940931"/>
                <a:gd name="connsiteY633" fmla="*/ 52070 h 138429"/>
                <a:gd name="connsiteX634" fmla="*/ 3518531 w 4940931"/>
                <a:gd name="connsiteY634" fmla="*/ 39370 h 138429"/>
                <a:gd name="connsiteX635" fmla="*/ 3529326 w 4940931"/>
                <a:gd name="connsiteY635" fmla="*/ 31750 h 138429"/>
                <a:gd name="connsiteX636" fmla="*/ 3543296 w 4940931"/>
                <a:gd name="connsiteY636" fmla="*/ 29210 h 138429"/>
                <a:gd name="connsiteX637" fmla="*/ 3345176 w 4940931"/>
                <a:gd name="connsiteY637" fmla="*/ 29210 h 138429"/>
                <a:gd name="connsiteX638" fmla="*/ 3359781 w 4940931"/>
                <a:gd name="connsiteY638" fmla="*/ 32385 h 138429"/>
                <a:gd name="connsiteX639" fmla="*/ 3369941 w 4940931"/>
                <a:gd name="connsiteY639" fmla="*/ 40640 h 138429"/>
                <a:gd name="connsiteX640" fmla="*/ 3376291 w 4940931"/>
                <a:gd name="connsiteY640" fmla="*/ 53340 h 138429"/>
                <a:gd name="connsiteX641" fmla="*/ 3378196 w 4940931"/>
                <a:gd name="connsiteY641" fmla="*/ 68580 h 138429"/>
                <a:gd name="connsiteX642" fmla="*/ 3376926 w 4940931"/>
                <a:gd name="connsiteY642" fmla="*/ 68580 h 138429"/>
                <a:gd name="connsiteX643" fmla="*/ 3376926 w 4940931"/>
                <a:gd name="connsiteY643" fmla="*/ 72390 h 138429"/>
                <a:gd name="connsiteX644" fmla="*/ 3376926 w 4940931"/>
                <a:gd name="connsiteY644" fmla="*/ 75565 h 138429"/>
                <a:gd name="connsiteX645" fmla="*/ 3325491 w 4940931"/>
                <a:gd name="connsiteY645" fmla="*/ 75565 h 138429"/>
                <a:gd name="connsiteX646" fmla="*/ 3328031 w 4940931"/>
                <a:gd name="connsiteY646" fmla="*/ 85090 h 138429"/>
                <a:gd name="connsiteX647" fmla="*/ 3332476 w 4940931"/>
                <a:gd name="connsiteY647" fmla="*/ 91440 h 138429"/>
                <a:gd name="connsiteX648" fmla="*/ 3338191 w 4940931"/>
                <a:gd name="connsiteY648" fmla="*/ 95250 h 138429"/>
                <a:gd name="connsiteX649" fmla="*/ 3345176 w 4940931"/>
                <a:gd name="connsiteY649" fmla="*/ 96520 h 138429"/>
                <a:gd name="connsiteX650" fmla="*/ 3350256 w 4940931"/>
                <a:gd name="connsiteY650" fmla="*/ 96520 h 138429"/>
                <a:gd name="connsiteX651" fmla="*/ 3354701 w 4940931"/>
                <a:gd name="connsiteY651" fmla="*/ 95250 h 138429"/>
                <a:gd name="connsiteX652" fmla="*/ 3358511 w 4940931"/>
                <a:gd name="connsiteY652" fmla="*/ 93345 h 138429"/>
                <a:gd name="connsiteX653" fmla="*/ 3362956 w 4940931"/>
                <a:gd name="connsiteY653" fmla="*/ 90805 h 138429"/>
                <a:gd name="connsiteX654" fmla="*/ 3371846 w 4940931"/>
                <a:gd name="connsiteY654" fmla="*/ 100330 h 138429"/>
                <a:gd name="connsiteX655" fmla="*/ 3366131 w 4940931"/>
                <a:gd name="connsiteY655" fmla="*/ 104775 h 138429"/>
                <a:gd name="connsiteX656" fmla="*/ 3360416 w 4940931"/>
                <a:gd name="connsiteY656" fmla="*/ 107950 h 138429"/>
                <a:gd name="connsiteX657" fmla="*/ 3353431 w 4940931"/>
                <a:gd name="connsiteY657" fmla="*/ 109855 h 138429"/>
                <a:gd name="connsiteX658" fmla="*/ 3344541 w 4940931"/>
                <a:gd name="connsiteY658" fmla="*/ 110490 h 138429"/>
                <a:gd name="connsiteX659" fmla="*/ 3335016 w 4940931"/>
                <a:gd name="connsiteY659" fmla="*/ 109220 h 138429"/>
                <a:gd name="connsiteX660" fmla="*/ 3327396 w 4940931"/>
                <a:gd name="connsiteY660" fmla="*/ 105410 h 138429"/>
                <a:gd name="connsiteX661" fmla="*/ 3321046 w 4940931"/>
                <a:gd name="connsiteY661" fmla="*/ 100330 h 138429"/>
                <a:gd name="connsiteX662" fmla="*/ 3315966 w 4940931"/>
                <a:gd name="connsiteY662" fmla="*/ 92710 h 138429"/>
                <a:gd name="connsiteX663" fmla="*/ 3312156 w 4940931"/>
                <a:gd name="connsiteY663" fmla="*/ 82550 h 138429"/>
                <a:gd name="connsiteX664" fmla="*/ 3310886 w 4940931"/>
                <a:gd name="connsiteY664" fmla="*/ 69850 h 138429"/>
                <a:gd name="connsiteX665" fmla="*/ 3313426 w 4940931"/>
                <a:gd name="connsiteY665" fmla="*/ 52070 h 138429"/>
                <a:gd name="connsiteX666" fmla="*/ 3320411 w 4940931"/>
                <a:gd name="connsiteY666" fmla="*/ 39370 h 138429"/>
                <a:gd name="connsiteX667" fmla="*/ 3331206 w 4940931"/>
                <a:gd name="connsiteY667" fmla="*/ 31750 h 138429"/>
                <a:gd name="connsiteX668" fmla="*/ 3345176 w 4940931"/>
                <a:gd name="connsiteY668" fmla="*/ 29210 h 138429"/>
                <a:gd name="connsiteX669" fmla="*/ 3060696 w 4940931"/>
                <a:gd name="connsiteY669" fmla="*/ 29210 h 138429"/>
                <a:gd name="connsiteX670" fmla="*/ 3068316 w 4940931"/>
                <a:gd name="connsiteY670" fmla="*/ 29845 h 138429"/>
                <a:gd name="connsiteX671" fmla="*/ 3074031 w 4940931"/>
                <a:gd name="connsiteY671" fmla="*/ 32385 h 138429"/>
                <a:gd name="connsiteX672" fmla="*/ 3070221 w 4940931"/>
                <a:gd name="connsiteY672" fmla="*/ 46990 h 138429"/>
                <a:gd name="connsiteX673" fmla="*/ 3068951 w 4940931"/>
                <a:gd name="connsiteY673" fmla="*/ 46990 h 138429"/>
                <a:gd name="connsiteX674" fmla="*/ 3063871 w 4940931"/>
                <a:gd name="connsiteY674" fmla="*/ 45085 h 138429"/>
                <a:gd name="connsiteX675" fmla="*/ 3057521 w 4940931"/>
                <a:gd name="connsiteY675" fmla="*/ 44450 h 138429"/>
                <a:gd name="connsiteX676" fmla="*/ 3046091 w 4940931"/>
                <a:gd name="connsiteY676" fmla="*/ 49530 h 138429"/>
                <a:gd name="connsiteX677" fmla="*/ 3042281 w 4940931"/>
                <a:gd name="connsiteY677" fmla="*/ 64770 h 138429"/>
                <a:gd name="connsiteX678" fmla="*/ 3042281 w 4940931"/>
                <a:gd name="connsiteY678" fmla="*/ 109220 h 138429"/>
                <a:gd name="connsiteX679" fmla="*/ 3027041 w 4940931"/>
                <a:gd name="connsiteY679" fmla="*/ 109220 h 138429"/>
                <a:gd name="connsiteX680" fmla="*/ 3027041 w 4940931"/>
                <a:gd name="connsiteY680" fmla="*/ 31115 h 138429"/>
                <a:gd name="connsiteX681" fmla="*/ 3042281 w 4940931"/>
                <a:gd name="connsiteY681" fmla="*/ 31115 h 138429"/>
                <a:gd name="connsiteX682" fmla="*/ 3042281 w 4940931"/>
                <a:gd name="connsiteY682" fmla="*/ 38735 h 138429"/>
                <a:gd name="connsiteX683" fmla="*/ 3045456 w 4940931"/>
                <a:gd name="connsiteY683" fmla="*/ 34925 h 138429"/>
                <a:gd name="connsiteX684" fmla="*/ 3049901 w 4940931"/>
                <a:gd name="connsiteY684" fmla="*/ 31750 h 138429"/>
                <a:gd name="connsiteX685" fmla="*/ 3054981 w 4940931"/>
                <a:gd name="connsiteY685" fmla="*/ 29845 h 138429"/>
                <a:gd name="connsiteX686" fmla="*/ 3060696 w 4940931"/>
                <a:gd name="connsiteY686" fmla="*/ 29210 h 138429"/>
                <a:gd name="connsiteX687" fmla="*/ 2978781 w 4940931"/>
                <a:gd name="connsiteY687" fmla="*/ 29210 h 138429"/>
                <a:gd name="connsiteX688" fmla="*/ 2993386 w 4940931"/>
                <a:gd name="connsiteY688" fmla="*/ 32385 h 138429"/>
                <a:gd name="connsiteX689" fmla="*/ 3003546 w 4940931"/>
                <a:gd name="connsiteY689" fmla="*/ 40640 h 138429"/>
                <a:gd name="connsiteX690" fmla="*/ 3009896 w 4940931"/>
                <a:gd name="connsiteY690" fmla="*/ 53340 h 138429"/>
                <a:gd name="connsiteX691" fmla="*/ 3011801 w 4940931"/>
                <a:gd name="connsiteY691" fmla="*/ 68580 h 138429"/>
                <a:gd name="connsiteX692" fmla="*/ 3010531 w 4940931"/>
                <a:gd name="connsiteY692" fmla="*/ 68580 h 138429"/>
                <a:gd name="connsiteX693" fmla="*/ 3010531 w 4940931"/>
                <a:gd name="connsiteY693" fmla="*/ 72390 h 138429"/>
                <a:gd name="connsiteX694" fmla="*/ 3010531 w 4940931"/>
                <a:gd name="connsiteY694" fmla="*/ 75565 h 138429"/>
                <a:gd name="connsiteX695" fmla="*/ 2959096 w 4940931"/>
                <a:gd name="connsiteY695" fmla="*/ 75565 h 138429"/>
                <a:gd name="connsiteX696" fmla="*/ 2961636 w 4940931"/>
                <a:gd name="connsiteY696" fmla="*/ 85090 h 138429"/>
                <a:gd name="connsiteX697" fmla="*/ 2966081 w 4940931"/>
                <a:gd name="connsiteY697" fmla="*/ 91440 h 138429"/>
                <a:gd name="connsiteX698" fmla="*/ 2971796 w 4940931"/>
                <a:gd name="connsiteY698" fmla="*/ 95250 h 138429"/>
                <a:gd name="connsiteX699" fmla="*/ 2978781 w 4940931"/>
                <a:gd name="connsiteY699" fmla="*/ 96520 h 138429"/>
                <a:gd name="connsiteX700" fmla="*/ 2983861 w 4940931"/>
                <a:gd name="connsiteY700" fmla="*/ 96520 h 138429"/>
                <a:gd name="connsiteX701" fmla="*/ 2988306 w 4940931"/>
                <a:gd name="connsiteY701" fmla="*/ 95250 h 138429"/>
                <a:gd name="connsiteX702" fmla="*/ 2992116 w 4940931"/>
                <a:gd name="connsiteY702" fmla="*/ 93345 h 138429"/>
                <a:gd name="connsiteX703" fmla="*/ 2996561 w 4940931"/>
                <a:gd name="connsiteY703" fmla="*/ 90805 h 138429"/>
                <a:gd name="connsiteX704" fmla="*/ 3005451 w 4940931"/>
                <a:gd name="connsiteY704" fmla="*/ 100330 h 138429"/>
                <a:gd name="connsiteX705" fmla="*/ 2999736 w 4940931"/>
                <a:gd name="connsiteY705" fmla="*/ 104775 h 138429"/>
                <a:gd name="connsiteX706" fmla="*/ 2994021 w 4940931"/>
                <a:gd name="connsiteY706" fmla="*/ 107950 h 138429"/>
                <a:gd name="connsiteX707" fmla="*/ 2987036 w 4940931"/>
                <a:gd name="connsiteY707" fmla="*/ 109855 h 138429"/>
                <a:gd name="connsiteX708" fmla="*/ 2978146 w 4940931"/>
                <a:gd name="connsiteY708" fmla="*/ 110490 h 138429"/>
                <a:gd name="connsiteX709" fmla="*/ 2968621 w 4940931"/>
                <a:gd name="connsiteY709" fmla="*/ 109220 h 138429"/>
                <a:gd name="connsiteX710" fmla="*/ 2961001 w 4940931"/>
                <a:gd name="connsiteY710" fmla="*/ 105410 h 138429"/>
                <a:gd name="connsiteX711" fmla="*/ 2954651 w 4940931"/>
                <a:gd name="connsiteY711" fmla="*/ 100330 h 138429"/>
                <a:gd name="connsiteX712" fmla="*/ 2949571 w 4940931"/>
                <a:gd name="connsiteY712" fmla="*/ 92710 h 138429"/>
                <a:gd name="connsiteX713" fmla="*/ 2945761 w 4940931"/>
                <a:gd name="connsiteY713" fmla="*/ 82550 h 138429"/>
                <a:gd name="connsiteX714" fmla="*/ 2944491 w 4940931"/>
                <a:gd name="connsiteY714" fmla="*/ 69850 h 138429"/>
                <a:gd name="connsiteX715" fmla="*/ 2947031 w 4940931"/>
                <a:gd name="connsiteY715" fmla="*/ 52070 h 138429"/>
                <a:gd name="connsiteX716" fmla="*/ 2954016 w 4940931"/>
                <a:gd name="connsiteY716" fmla="*/ 39370 h 138429"/>
                <a:gd name="connsiteX717" fmla="*/ 2964811 w 4940931"/>
                <a:gd name="connsiteY717" fmla="*/ 31750 h 138429"/>
                <a:gd name="connsiteX718" fmla="*/ 2978781 w 4940931"/>
                <a:gd name="connsiteY718" fmla="*/ 29210 h 138429"/>
                <a:gd name="connsiteX719" fmla="*/ 2798440 w 4940931"/>
                <a:gd name="connsiteY719" fmla="*/ 29210 h 138429"/>
                <a:gd name="connsiteX720" fmla="*/ 2813045 w 4940931"/>
                <a:gd name="connsiteY720" fmla="*/ 31750 h 138429"/>
                <a:gd name="connsiteX721" fmla="*/ 2825110 w 4940931"/>
                <a:gd name="connsiteY721" fmla="*/ 38100 h 138429"/>
                <a:gd name="connsiteX722" fmla="*/ 2827015 w 4940931"/>
                <a:gd name="connsiteY722" fmla="*/ 38100 h 138429"/>
                <a:gd name="connsiteX723" fmla="*/ 2820030 w 4940931"/>
                <a:gd name="connsiteY723" fmla="*/ 50165 h 138429"/>
                <a:gd name="connsiteX724" fmla="*/ 2810505 w 4940931"/>
                <a:gd name="connsiteY724" fmla="*/ 45085 h 138429"/>
                <a:gd name="connsiteX725" fmla="*/ 2799710 w 4940931"/>
                <a:gd name="connsiteY725" fmla="*/ 43180 h 138429"/>
                <a:gd name="connsiteX726" fmla="*/ 2791455 w 4940931"/>
                <a:gd name="connsiteY726" fmla="*/ 45085 h 138429"/>
                <a:gd name="connsiteX727" fmla="*/ 2788915 w 4940931"/>
                <a:gd name="connsiteY727" fmla="*/ 50165 h 138429"/>
                <a:gd name="connsiteX728" fmla="*/ 2788915 w 4940931"/>
                <a:gd name="connsiteY728" fmla="*/ 52705 h 138429"/>
                <a:gd name="connsiteX729" fmla="*/ 2790820 w 4940931"/>
                <a:gd name="connsiteY729" fmla="*/ 55245 h 138429"/>
                <a:gd name="connsiteX730" fmla="*/ 2795265 w 4940931"/>
                <a:gd name="connsiteY730" fmla="*/ 57785 h 138429"/>
                <a:gd name="connsiteX731" fmla="*/ 2802250 w 4940931"/>
                <a:gd name="connsiteY731" fmla="*/ 60960 h 138429"/>
                <a:gd name="connsiteX732" fmla="*/ 2813680 w 4940931"/>
                <a:gd name="connsiteY732" fmla="*/ 66040 h 138429"/>
                <a:gd name="connsiteX733" fmla="*/ 2821935 w 4940931"/>
                <a:gd name="connsiteY733" fmla="*/ 71120 h 138429"/>
                <a:gd name="connsiteX734" fmla="*/ 2827015 w 4940931"/>
                <a:gd name="connsiteY734" fmla="*/ 78105 h 138429"/>
                <a:gd name="connsiteX735" fmla="*/ 2828920 w 4940931"/>
                <a:gd name="connsiteY735" fmla="*/ 87630 h 138429"/>
                <a:gd name="connsiteX736" fmla="*/ 2826380 w 4940931"/>
                <a:gd name="connsiteY736" fmla="*/ 98425 h 138429"/>
                <a:gd name="connsiteX737" fmla="*/ 2820030 w 4940931"/>
                <a:gd name="connsiteY737" fmla="*/ 105410 h 138429"/>
                <a:gd name="connsiteX738" fmla="*/ 2810505 w 4940931"/>
                <a:gd name="connsiteY738" fmla="*/ 109220 h 138429"/>
                <a:gd name="connsiteX739" fmla="*/ 2799710 w 4940931"/>
                <a:gd name="connsiteY739" fmla="*/ 110490 h 138429"/>
                <a:gd name="connsiteX740" fmla="*/ 2783835 w 4940931"/>
                <a:gd name="connsiteY740" fmla="*/ 107950 h 138429"/>
                <a:gd name="connsiteX741" fmla="*/ 2769230 w 4940931"/>
                <a:gd name="connsiteY741" fmla="*/ 100965 h 138429"/>
                <a:gd name="connsiteX742" fmla="*/ 2776215 w 4940931"/>
                <a:gd name="connsiteY742" fmla="*/ 89535 h 138429"/>
                <a:gd name="connsiteX743" fmla="*/ 2787645 w 4940931"/>
                <a:gd name="connsiteY743" fmla="*/ 95250 h 138429"/>
                <a:gd name="connsiteX744" fmla="*/ 2799075 w 4940931"/>
                <a:gd name="connsiteY744" fmla="*/ 97155 h 138429"/>
                <a:gd name="connsiteX745" fmla="*/ 2809870 w 4940931"/>
                <a:gd name="connsiteY745" fmla="*/ 94615 h 138429"/>
                <a:gd name="connsiteX746" fmla="*/ 2813045 w 4940931"/>
                <a:gd name="connsiteY746" fmla="*/ 88265 h 138429"/>
                <a:gd name="connsiteX747" fmla="*/ 2811775 w 4940931"/>
                <a:gd name="connsiteY747" fmla="*/ 84455 h 138429"/>
                <a:gd name="connsiteX748" fmla="*/ 2807965 w 4940931"/>
                <a:gd name="connsiteY748" fmla="*/ 81280 h 138429"/>
                <a:gd name="connsiteX749" fmla="*/ 2802250 w 4940931"/>
                <a:gd name="connsiteY749" fmla="*/ 78105 h 138429"/>
                <a:gd name="connsiteX750" fmla="*/ 2794630 w 4940931"/>
                <a:gd name="connsiteY750" fmla="*/ 74930 h 138429"/>
                <a:gd name="connsiteX751" fmla="*/ 2783835 w 4940931"/>
                <a:gd name="connsiteY751" fmla="*/ 69850 h 138429"/>
                <a:gd name="connsiteX752" fmla="*/ 2776850 w 4940931"/>
                <a:gd name="connsiteY752" fmla="*/ 64770 h 138429"/>
                <a:gd name="connsiteX753" fmla="*/ 2773040 w 4940931"/>
                <a:gd name="connsiteY753" fmla="*/ 58420 h 138429"/>
                <a:gd name="connsiteX754" fmla="*/ 2771770 w 4940931"/>
                <a:gd name="connsiteY754" fmla="*/ 50165 h 138429"/>
                <a:gd name="connsiteX755" fmla="*/ 2773675 w 4940931"/>
                <a:gd name="connsiteY755" fmla="*/ 40640 h 138429"/>
                <a:gd name="connsiteX756" fmla="*/ 2779390 w 4940931"/>
                <a:gd name="connsiteY756" fmla="*/ 34290 h 138429"/>
                <a:gd name="connsiteX757" fmla="*/ 2787645 w 4940931"/>
                <a:gd name="connsiteY757" fmla="*/ 30480 h 138429"/>
                <a:gd name="connsiteX758" fmla="*/ 2798440 w 4940931"/>
                <a:gd name="connsiteY758" fmla="*/ 29210 h 138429"/>
                <a:gd name="connsiteX759" fmla="*/ 2723510 w 4940931"/>
                <a:gd name="connsiteY759" fmla="*/ 29210 h 138429"/>
                <a:gd name="connsiteX760" fmla="*/ 2729225 w 4940931"/>
                <a:gd name="connsiteY760" fmla="*/ 29210 h 138429"/>
                <a:gd name="connsiteX761" fmla="*/ 2741290 w 4940931"/>
                <a:gd name="connsiteY761" fmla="*/ 31750 h 138429"/>
                <a:gd name="connsiteX762" fmla="*/ 2750180 w 4940931"/>
                <a:gd name="connsiteY762" fmla="*/ 38100 h 138429"/>
                <a:gd name="connsiteX763" fmla="*/ 2755260 w 4940931"/>
                <a:gd name="connsiteY763" fmla="*/ 48895 h 138429"/>
                <a:gd name="connsiteX764" fmla="*/ 2757165 w 4940931"/>
                <a:gd name="connsiteY764" fmla="*/ 64135 h 138429"/>
                <a:gd name="connsiteX765" fmla="*/ 2757165 w 4940931"/>
                <a:gd name="connsiteY765" fmla="*/ 108585 h 138429"/>
                <a:gd name="connsiteX766" fmla="*/ 2741925 w 4940931"/>
                <a:gd name="connsiteY766" fmla="*/ 108585 h 138429"/>
                <a:gd name="connsiteX767" fmla="*/ 2741290 w 4940931"/>
                <a:gd name="connsiteY767" fmla="*/ 108585 h 138429"/>
                <a:gd name="connsiteX768" fmla="*/ 2741290 w 4940931"/>
                <a:gd name="connsiteY768" fmla="*/ 64770 h 138429"/>
                <a:gd name="connsiteX769" fmla="*/ 2737480 w 4940931"/>
                <a:gd name="connsiteY769" fmla="*/ 48895 h 138429"/>
                <a:gd name="connsiteX770" fmla="*/ 2725415 w 4940931"/>
                <a:gd name="connsiteY770" fmla="*/ 43180 h 138429"/>
                <a:gd name="connsiteX771" fmla="*/ 2718430 w 4940931"/>
                <a:gd name="connsiteY771" fmla="*/ 44450 h 138429"/>
                <a:gd name="connsiteX772" fmla="*/ 2713350 w 4940931"/>
                <a:gd name="connsiteY772" fmla="*/ 48260 h 138429"/>
                <a:gd name="connsiteX773" fmla="*/ 2710175 w 4940931"/>
                <a:gd name="connsiteY773" fmla="*/ 54610 h 138429"/>
                <a:gd name="connsiteX774" fmla="*/ 2709540 w 4940931"/>
                <a:gd name="connsiteY774" fmla="*/ 62865 h 138429"/>
                <a:gd name="connsiteX775" fmla="*/ 2709540 w 4940931"/>
                <a:gd name="connsiteY775" fmla="*/ 108585 h 138429"/>
                <a:gd name="connsiteX776" fmla="*/ 2694300 w 4940931"/>
                <a:gd name="connsiteY776" fmla="*/ 108585 h 138429"/>
                <a:gd name="connsiteX777" fmla="*/ 2694300 w 4940931"/>
                <a:gd name="connsiteY777" fmla="*/ 30480 h 138429"/>
                <a:gd name="connsiteX778" fmla="*/ 2709540 w 4940931"/>
                <a:gd name="connsiteY778" fmla="*/ 30480 h 138429"/>
                <a:gd name="connsiteX779" fmla="*/ 2709540 w 4940931"/>
                <a:gd name="connsiteY779" fmla="*/ 38100 h 138429"/>
                <a:gd name="connsiteX780" fmla="*/ 2713350 w 4940931"/>
                <a:gd name="connsiteY780" fmla="*/ 34290 h 138429"/>
                <a:gd name="connsiteX781" fmla="*/ 2717795 w 4940931"/>
                <a:gd name="connsiteY781" fmla="*/ 31115 h 138429"/>
                <a:gd name="connsiteX782" fmla="*/ 2723510 w 4940931"/>
                <a:gd name="connsiteY782" fmla="*/ 29210 h 138429"/>
                <a:gd name="connsiteX783" fmla="*/ 2530470 w 4940931"/>
                <a:gd name="connsiteY783" fmla="*/ 29210 h 138429"/>
                <a:gd name="connsiteX784" fmla="*/ 2545075 w 4940931"/>
                <a:gd name="connsiteY784" fmla="*/ 32385 h 138429"/>
                <a:gd name="connsiteX785" fmla="*/ 2555235 w 4940931"/>
                <a:gd name="connsiteY785" fmla="*/ 40640 h 138429"/>
                <a:gd name="connsiteX786" fmla="*/ 2561585 w 4940931"/>
                <a:gd name="connsiteY786" fmla="*/ 53340 h 138429"/>
                <a:gd name="connsiteX787" fmla="*/ 2563490 w 4940931"/>
                <a:gd name="connsiteY787" fmla="*/ 68580 h 138429"/>
                <a:gd name="connsiteX788" fmla="*/ 2562220 w 4940931"/>
                <a:gd name="connsiteY788" fmla="*/ 68580 h 138429"/>
                <a:gd name="connsiteX789" fmla="*/ 2562220 w 4940931"/>
                <a:gd name="connsiteY789" fmla="*/ 72390 h 138429"/>
                <a:gd name="connsiteX790" fmla="*/ 2562220 w 4940931"/>
                <a:gd name="connsiteY790" fmla="*/ 75565 h 138429"/>
                <a:gd name="connsiteX791" fmla="*/ 2510785 w 4940931"/>
                <a:gd name="connsiteY791" fmla="*/ 75565 h 138429"/>
                <a:gd name="connsiteX792" fmla="*/ 2513325 w 4940931"/>
                <a:gd name="connsiteY792" fmla="*/ 85090 h 138429"/>
                <a:gd name="connsiteX793" fmla="*/ 2517770 w 4940931"/>
                <a:gd name="connsiteY793" fmla="*/ 91440 h 138429"/>
                <a:gd name="connsiteX794" fmla="*/ 2523485 w 4940931"/>
                <a:gd name="connsiteY794" fmla="*/ 95250 h 138429"/>
                <a:gd name="connsiteX795" fmla="*/ 2530470 w 4940931"/>
                <a:gd name="connsiteY795" fmla="*/ 96520 h 138429"/>
                <a:gd name="connsiteX796" fmla="*/ 2535550 w 4940931"/>
                <a:gd name="connsiteY796" fmla="*/ 96520 h 138429"/>
                <a:gd name="connsiteX797" fmla="*/ 2539995 w 4940931"/>
                <a:gd name="connsiteY797" fmla="*/ 95250 h 138429"/>
                <a:gd name="connsiteX798" fmla="*/ 2543805 w 4940931"/>
                <a:gd name="connsiteY798" fmla="*/ 93345 h 138429"/>
                <a:gd name="connsiteX799" fmla="*/ 2548250 w 4940931"/>
                <a:gd name="connsiteY799" fmla="*/ 90805 h 138429"/>
                <a:gd name="connsiteX800" fmla="*/ 2557140 w 4940931"/>
                <a:gd name="connsiteY800" fmla="*/ 100330 h 138429"/>
                <a:gd name="connsiteX801" fmla="*/ 2551425 w 4940931"/>
                <a:gd name="connsiteY801" fmla="*/ 104775 h 138429"/>
                <a:gd name="connsiteX802" fmla="*/ 2545710 w 4940931"/>
                <a:gd name="connsiteY802" fmla="*/ 107950 h 138429"/>
                <a:gd name="connsiteX803" fmla="*/ 2538725 w 4940931"/>
                <a:gd name="connsiteY803" fmla="*/ 109855 h 138429"/>
                <a:gd name="connsiteX804" fmla="*/ 2529835 w 4940931"/>
                <a:gd name="connsiteY804" fmla="*/ 110490 h 138429"/>
                <a:gd name="connsiteX805" fmla="*/ 2520310 w 4940931"/>
                <a:gd name="connsiteY805" fmla="*/ 109220 h 138429"/>
                <a:gd name="connsiteX806" fmla="*/ 2512690 w 4940931"/>
                <a:gd name="connsiteY806" fmla="*/ 105410 h 138429"/>
                <a:gd name="connsiteX807" fmla="*/ 2506340 w 4940931"/>
                <a:gd name="connsiteY807" fmla="*/ 100330 h 138429"/>
                <a:gd name="connsiteX808" fmla="*/ 2501260 w 4940931"/>
                <a:gd name="connsiteY808" fmla="*/ 92710 h 138429"/>
                <a:gd name="connsiteX809" fmla="*/ 2497450 w 4940931"/>
                <a:gd name="connsiteY809" fmla="*/ 82550 h 138429"/>
                <a:gd name="connsiteX810" fmla="*/ 2496180 w 4940931"/>
                <a:gd name="connsiteY810" fmla="*/ 69850 h 138429"/>
                <a:gd name="connsiteX811" fmla="*/ 2498720 w 4940931"/>
                <a:gd name="connsiteY811" fmla="*/ 52070 h 138429"/>
                <a:gd name="connsiteX812" fmla="*/ 2505705 w 4940931"/>
                <a:gd name="connsiteY812" fmla="*/ 39370 h 138429"/>
                <a:gd name="connsiteX813" fmla="*/ 2516500 w 4940931"/>
                <a:gd name="connsiteY813" fmla="*/ 31750 h 138429"/>
                <a:gd name="connsiteX814" fmla="*/ 2530470 w 4940931"/>
                <a:gd name="connsiteY814" fmla="*/ 29210 h 138429"/>
                <a:gd name="connsiteX815" fmla="*/ 2298061 w 4940931"/>
                <a:gd name="connsiteY815" fmla="*/ 29210 h 138429"/>
                <a:gd name="connsiteX816" fmla="*/ 2305681 w 4940931"/>
                <a:gd name="connsiteY816" fmla="*/ 29845 h 138429"/>
                <a:gd name="connsiteX817" fmla="*/ 2311396 w 4940931"/>
                <a:gd name="connsiteY817" fmla="*/ 32385 h 138429"/>
                <a:gd name="connsiteX818" fmla="*/ 2307586 w 4940931"/>
                <a:gd name="connsiteY818" fmla="*/ 46990 h 138429"/>
                <a:gd name="connsiteX819" fmla="*/ 2306316 w 4940931"/>
                <a:gd name="connsiteY819" fmla="*/ 46990 h 138429"/>
                <a:gd name="connsiteX820" fmla="*/ 2301236 w 4940931"/>
                <a:gd name="connsiteY820" fmla="*/ 45085 h 138429"/>
                <a:gd name="connsiteX821" fmla="*/ 2294886 w 4940931"/>
                <a:gd name="connsiteY821" fmla="*/ 44450 h 138429"/>
                <a:gd name="connsiteX822" fmla="*/ 2283456 w 4940931"/>
                <a:gd name="connsiteY822" fmla="*/ 49530 h 138429"/>
                <a:gd name="connsiteX823" fmla="*/ 2279646 w 4940931"/>
                <a:gd name="connsiteY823" fmla="*/ 64770 h 138429"/>
                <a:gd name="connsiteX824" fmla="*/ 2279646 w 4940931"/>
                <a:gd name="connsiteY824" fmla="*/ 109220 h 138429"/>
                <a:gd name="connsiteX825" fmla="*/ 2264406 w 4940931"/>
                <a:gd name="connsiteY825" fmla="*/ 109220 h 138429"/>
                <a:gd name="connsiteX826" fmla="*/ 2264406 w 4940931"/>
                <a:gd name="connsiteY826" fmla="*/ 31115 h 138429"/>
                <a:gd name="connsiteX827" fmla="*/ 2279646 w 4940931"/>
                <a:gd name="connsiteY827" fmla="*/ 31115 h 138429"/>
                <a:gd name="connsiteX828" fmla="*/ 2279646 w 4940931"/>
                <a:gd name="connsiteY828" fmla="*/ 38735 h 138429"/>
                <a:gd name="connsiteX829" fmla="*/ 2282821 w 4940931"/>
                <a:gd name="connsiteY829" fmla="*/ 34925 h 138429"/>
                <a:gd name="connsiteX830" fmla="*/ 2287266 w 4940931"/>
                <a:gd name="connsiteY830" fmla="*/ 31750 h 138429"/>
                <a:gd name="connsiteX831" fmla="*/ 2292346 w 4940931"/>
                <a:gd name="connsiteY831" fmla="*/ 29845 h 138429"/>
                <a:gd name="connsiteX832" fmla="*/ 2298061 w 4940931"/>
                <a:gd name="connsiteY832" fmla="*/ 29210 h 138429"/>
                <a:gd name="connsiteX833" fmla="*/ 2216145 w 4940931"/>
                <a:gd name="connsiteY833" fmla="*/ 29210 h 138429"/>
                <a:gd name="connsiteX834" fmla="*/ 2230750 w 4940931"/>
                <a:gd name="connsiteY834" fmla="*/ 32385 h 138429"/>
                <a:gd name="connsiteX835" fmla="*/ 2240910 w 4940931"/>
                <a:gd name="connsiteY835" fmla="*/ 40640 h 138429"/>
                <a:gd name="connsiteX836" fmla="*/ 2247260 w 4940931"/>
                <a:gd name="connsiteY836" fmla="*/ 53340 h 138429"/>
                <a:gd name="connsiteX837" fmla="*/ 2249165 w 4940931"/>
                <a:gd name="connsiteY837" fmla="*/ 68580 h 138429"/>
                <a:gd name="connsiteX838" fmla="*/ 2247895 w 4940931"/>
                <a:gd name="connsiteY838" fmla="*/ 68580 h 138429"/>
                <a:gd name="connsiteX839" fmla="*/ 2247895 w 4940931"/>
                <a:gd name="connsiteY839" fmla="*/ 72390 h 138429"/>
                <a:gd name="connsiteX840" fmla="*/ 2247895 w 4940931"/>
                <a:gd name="connsiteY840" fmla="*/ 75565 h 138429"/>
                <a:gd name="connsiteX841" fmla="*/ 2196460 w 4940931"/>
                <a:gd name="connsiteY841" fmla="*/ 75565 h 138429"/>
                <a:gd name="connsiteX842" fmla="*/ 2199000 w 4940931"/>
                <a:gd name="connsiteY842" fmla="*/ 85090 h 138429"/>
                <a:gd name="connsiteX843" fmla="*/ 2203445 w 4940931"/>
                <a:gd name="connsiteY843" fmla="*/ 91440 h 138429"/>
                <a:gd name="connsiteX844" fmla="*/ 2209160 w 4940931"/>
                <a:gd name="connsiteY844" fmla="*/ 95250 h 138429"/>
                <a:gd name="connsiteX845" fmla="*/ 2216145 w 4940931"/>
                <a:gd name="connsiteY845" fmla="*/ 96520 h 138429"/>
                <a:gd name="connsiteX846" fmla="*/ 2221225 w 4940931"/>
                <a:gd name="connsiteY846" fmla="*/ 96520 h 138429"/>
                <a:gd name="connsiteX847" fmla="*/ 2225670 w 4940931"/>
                <a:gd name="connsiteY847" fmla="*/ 95250 h 138429"/>
                <a:gd name="connsiteX848" fmla="*/ 2229480 w 4940931"/>
                <a:gd name="connsiteY848" fmla="*/ 93345 h 138429"/>
                <a:gd name="connsiteX849" fmla="*/ 2233925 w 4940931"/>
                <a:gd name="connsiteY849" fmla="*/ 90805 h 138429"/>
                <a:gd name="connsiteX850" fmla="*/ 2242815 w 4940931"/>
                <a:gd name="connsiteY850" fmla="*/ 100330 h 138429"/>
                <a:gd name="connsiteX851" fmla="*/ 2237100 w 4940931"/>
                <a:gd name="connsiteY851" fmla="*/ 104775 h 138429"/>
                <a:gd name="connsiteX852" fmla="*/ 2231385 w 4940931"/>
                <a:gd name="connsiteY852" fmla="*/ 107950 h 138429"/>
                <a:gd name="connsiteX853" fmla="*/ 2224400 w 4940931"/>
                <a:gd name="connsiteY853" fmla="*/ 109855 h 138429"/>
                <a:gd name="connsiteX854" fmla="*/ 2215510 w 4940931"/>
                <a:gd name="connsiteY854" fmla="*/ 110490 h 138429"/>
                <a:gd name="connsiteX855" fmla="*/ 2205985 w 4940931"/>
                <a:gd name="connsiteY855" fmla="*/ 109220 h 138429"/>
                <a:gd name="connsiteX856" fmla="*/ 2198365 w 4940931"/>
                <a:gd name="connsiteY856" fmla="*/ 105410 h 138429"/>
                <a:gd name="connsiteX857" fmla="*/ 2192015 w 4940931"/>
                <a:gd name="connsiteY857" fmla="*/ 100330 h 138429"/>
                <a:gd name="connsiteX858" fmla="*/ 2186935 w 4940931"/>
                <a:gd name="connsiteY858" fmla="*/ 92710 h 138429"/>
                <a:gd name="connsiteX859" fmla="*/ 2183125 w 4940931"/>
                <a:gd name="connsiteY859" fmla="*/ 82550 h 138429"/>
                <a:gd name="connsiteX860" fmla="*/ 2181855 w 4940931"/>
                <a:gd name="connsiteY860" fmla="*/ 69850 h 138429"/>
                <a:gd name="connsiteX861" fmla="*/ 2184395 w 4940931"/>
                <a:gd name="connsiteY861" fmla="*/ 52070 h 138429"/>
                <a:gd name="connsiteX862" fmla="*/ 2191380 w 4940931"/>
                <a:gd name="connsiteY862" fmla="*/ 39370 h 138429"/>
                <a:gd name="connsiteX863" fmla="*/ 2202175 w 4940931"/>
                <a:gd name="connsiteY863" fmla="*/ 31750 h 138429"/>
                <a:gd name="connsiteX864" fmla="*/ 2216145 w 4940931"/>
                <a:gd name="connsiteY864" fmla="*/ 29210 h 138429"/>
                <a:gd name="connsiteX865" fmla="*/ 2029456 w 4940931"/>
                <a:gd name="connsiteY865" fmla="*/ 29210 h 138429"/>
                <a:gd name="connsiteX866" fmla="*/ 2044061 w 4940931"/>
                <a:gd name="connsiteY866" fmla="*/ 32385 h 138429"/>
                <a:gd name="connsiteX867" fmla="*/ 2054221 w 4940931"/>
                <a:gd name="connsiteY867" fmla="*/ 40640 h 138429"/>
                <a:gd name="connsiteX868" fmla="*/ 2060571 w 4940931"/>
                <a:gd name="connsiteY868" fmla="*/ 53340 h 138429"/>
                <a:gd name="connsiteX869" fmla="*/ 2062476 w 4940931"/>
                <a:gd name="connsiteY869" fmla="*/ 68580 h 138429"/>
                <a:gd name="connsiteX870" fmla="*/ 2061206 w 4940931"/>
                <a:gd name="connsiteY870" fmla="*/ 68580 h 138429"/>
                <a:gd name="connsiteX871" fmla="*/ 2061206 w 4940931"/>
                <a:gd name="connsiteY871" fmla="*/ 72390 h 138429"/>
                <a:gd name="connsiteX872" fmla="*/ 2061206 w 4940931"/>
                <a:gd name="connsiteY872" fmla="*/ 75565 h 138429"/>
                <a:gd name="connsiteX873" fmla="*/ 2009771 w 4940931"/>
                <a:gd name="connsiteY873" fmla="*/ 75565 h 138429"/>
                <a:gd name="connsiteX874" fmla="*/ 2012311 w 4940931"/>
                <a:gd name="connsiteY874" fmla="*/ 85090 h 138429"/>
                <a:gd name="connsiteX875" fmla="*/ 2016756 w 4940931"/>
                <a:gd name="connsiteY875" fmla="*/ 91440 h 138429"/>
                <a:gd name="connsiteX876" fmla="*/ 2022471 w 4940931"/>
                <a:gd name="connsiteY876" fmla="*/ 95250 h 138429"/>
                <a:gd name="connsiteX877" fmla="*/ 2029456 w 4940931"/>
                <a:gd name="connsiteY877" fmla="*/ 96520 h 138429"/>
                <a:gd name="connsiteX878" fmla="*/ 2034536 w 4940931"/>
                <a:gd name="connsiteY878" fmla="*/ 96520 h 138429"/>
                <a:gd name="connsiteX879" fmla="*/ 2038981 w 4940931"/>
                <a:gd name="connsiteY879" fmla="*/ 95250 h 138429"/>
                <a:gd name="connsiteX880" fmla="*/ 2042791 w 4940931"/>
                <a:gd name="connsiteY880" fmla="*/ 93345 h 138429"/>
                <a:gd name="connsiteX881" fmla="*/ 2047236 w 4940931"/>
                <a:gd name="connsiteY881" fmla="*/ 90805 h 138429"/>
                <a:gd name="connsiteX882" fmla="*/ 2056126 w 4940931"/>
                <a:gd name="connsiteY882" fmla="*/ 100330 h 138429"/>
                <a:gd name="connsiteX883" fmla="*/ 2050411 w 4940931"/>
                <a:gd name="connsiteY883" fmla="*/ 104775 h 138429"/>
                <a:gd name="connsiteX884" fmla="*/ 2044696 w 4940931"/>
                <a:gd name="connsiteY884" fmla="*/ 107950 h 138429"/>
                <a:gd name="connsiteX885" fmla="*/ 2037711 w 4940931"/>
                <a:gd name="connsiteY885" fmla="*/ 109855 h 138429"/>
                <a:gd name="connsiteX886" fmla="*/ 2028821 w 4940931"/>
                <a:gd name="connsiteY886" fmla="*/ 110490 h 138429"/>
                <a:gd name="connsiteX887" fmla="*/ 2019296 w 4940931"/>
                <a:gd name="connsiteY887" fmla="*/ 109220 h 138429"/>
                <a:gd name="connsiteX888" fmla="*/ 2011676 w 4940931"/>
                <a:gd name="connsiteY888" fmla="*/ 105410 h 138429"/>
                <a:gd name="connsiteX889" fmla="*/ 2005326 w 4940931"/>
                <a:gd name="connsiteY889" fmla="*/ 100330 h 138429"/>
                <a:gd name="connsiteX890" fmla="*/ 2000246 w 4940931"/>
                <a:gd name="connsiteY890" fmla="*/ 92710 h 138429"/>
                <a:gd name="connsiteX891" fmla="*/ 1996436 w 4940931"/>
                <a:gd name="connsiteY891" fmla="*/ 82550 h 138429"/>
                <a:gd name="connsiteX892" fmla="*/ 1995166 w 4940931"/>
                <a:gd name="connsiteY892" fmla="*/ 69850 h 138429"/>
                <a:gd name="connsiteX893" fmla="*/ 1997706 w 4940931"/>
                <a:gd name="connsiteY893" fmla="*/ 52070 h 138429"/>
                <a:gd name="connsiteX894" fmla="*/ 2004691 w 4940931"/>
                <a:gd name="connsiteY894" fmla="*/ 39370 h 138429"/>
                <a:gd name="connsiteX895" fmla="*/ 2015486 w 4940931"/>
                <a:gd name="connsiteY895" fmla="*/ 31750 h 138429"/>
                <a:gd name="connsiteX896" fmla="*/ 2029456 w 4940931"/>
                <a:gd name="connsiteY896" fmla="*/ 29210 h 138429"/>
                <a:gd name="connsiteX897" fmla="*/ 1831336 w 4940931"/>
                <a:gd name="connsiteY897" fmla="*/ 29210 h 138429"/>
                <a:gd name="connsiteX898" fmla="*/ 1845941 w 4940931"/>
                <a:gd name="connsiteY898" fmla="*/ 32385 h 138429"/>
                <a:gd name="connsiteX899" fmla="*/ 1856101 w 4940931"/>
                <a:gd name="connsiteY899" fmla="*/ 40640 h 138429"/>
                <a:gd name="connsiteX900" fmla="*/ 1862451 w 4940931"/>
                <a:gd name="connsiteY900" fmla="*/ 53340 h 138429"/>
                <a:gd name="connsiteX901" fmla="*/ 1864356 w 4940931"/>
                <a:gd name="connsiteY901" fmla="*/ 68580 h 138429"/>
                <a:gd name="connsiteX902" fmla="*/ 1863086 w 4940931"/>
                <a:gd name="connsiteY902" fmla="*/ 68580 h 138429"/>
                <a:gd name="connsiteX903" fmla="*/ 1863086 w 4940931"/>
                <a:gd name="connsiteY903" fmla="*/ 72390 h 138429"/>
                <a:gd name="connsiteX904" fmla="*/ 1863086 w 4940931"/>
                <a:gd name="connsiteY904" fmla="*/ 75565 h 138429"/>
                <a:gd name="connsiteX905" fmla="*/ 1811651 w 4940931"/>
                <a:gd name="connsiteY905" fmla="*/ 75565 h 138429"/>
                <a:gd name="connsiteX906" fmla="*/ 1814191 w 4940931"/>
                <a:gd name="connsiteY906" fmla="*/ 85090 h 138429"/>
                <a:gd name="connsiteX907" fmla="*/ 1818636 w 4940931"/>
                <a:gd name="connsiteY907" fmla="*/ 91440 h 138429"/>
                <a:gd name="connsiteX908" fmla="*/ 1824351 w 4940931"/>
                <a:gd name="connsiteY908" fmla="*/ 95250 h 138429"/>
                <a:gd name="connsiteX909" fmla="*/ 1831336 w 4940931"/>
                <a:gd name="connsiteY909" fmla="*/ 96520 h 138429"/>
                <a:gd name="connsiteX910" fmla="*/ 1836416 w 4940931"/>
                <a:gd name="connsiteY910" fmla="*/ 96520 h 138429"/>
                <a:gd name="connsiteX911" fmla="*/ 1840861 w 4940931"/>
                <a:gd name="connsiteY911" fmla="*/ 95250 h 138429"/>
                <a:gd name="connsiteX912" fmla="*/ 1844671 w 4940931"/>
                <a:gd name="connsiteY912" fmla="*/ 93345 h 138429"/>
                <a:gd name="connsiteX913" fmla="*/ 1849116 w 4940931"/>
                <a:gd name="connsiteY913" fmla="*/ 90805 h 138429"/>
                <a:gd name="connsiteX914" fmla="*/ 1858006 w 4940931"/>
                <a:gd name="connsiteY914" fmla="*/ 100330 h 138429"/>
                <a:gd name="connsiteX915" fmla="*/ 1852291 w 4940931"/>
                <a:gd name="connsiteY915" fmla="*/ 104775 h 138429"/>
                <a:gd name="connsiteX916" fmla="*/ 1846576 w 4940931"/>
                <a:gd name="connsiteY916" fmla="*/ 107950 h 138429"/>
                <a:gd name="connsiteX917" fmla="*/ 1839591 w 4940931"/>
                <a:gd name="connsiteY917" fmla="*/ 109855 h 138429"/>
                <a:gd name="connsiteX918" fmla="*/ 1830701 w 4940931"/>
                <a:gd name="connsiteY918" fmla="*/ 110490 h 138429"/>
                <a:gd name="connsiteX919" fmla="*/ 1821176 w 4940931"/>
                <a:gd name="connsiteY919" fmla="*/ 109220 h 138429"/>
                <a:gd name="connsiteX920" fmla="*/ 1813556 w 4940931"/>
                <a:gd name="connsiteY920" fmla="*/ 105410 h 138429"/>
                <a:gd name="connsiteX921" fmla="*/ 1807206 w 4940931"/>
                <a:gd name="connsiteY921" fmla="*/ 100330 h 138429"/>
                <a:gd name="connsiteX922" fmla="*/ 1802126 w 4940931"/>
                <a:gd name="connsiteY922" fmla="*/ 92710 h 138429"/>
                <a:gd name="connsiteX923" fmla="*/ 1798316 w 4940931"/>
                <a:gd name="connsiteY923" fmla="*/ 82550 h 138429"/>
                <a:gd name="connsiteX924" fmla="*/ 1797046 w 4940931"/>
                <a:gd name="connsiteY924" fmla="*/ 69850 h 138429"/>
                <a:gd name="connsiteX925" fmla="*/ 1799586 w 4940931"/>
                <a:gd name="connsiteY925" fmla="*/ 52070 h 138429"/>
                <a:gd name="connsiteX926" fmla="*/ 1806571 w 4940931"/>
                <a:gd name="connsiteY926" fmla="*/ 39370 h 138429"/>
                <a:gd name="connsiteX927" fmla="*/ 1817366 w 4940931"/>
                <a:gd name="connsiteY927" fmla="*/ 31750 h 138429"/>
                <a:gd name="connsiteX928" fmla="*/ 1831336 w 4940931"/>
                <a:gd name="connsiteY928" fmla="*/ 29210 h 138429"/>
                <a:gd name="connsiteX929" fmla="*/ 1501140 w 4940931"/>
                <a:gd name="connsiteY929" fmla="*/ 29210 h 138429"/>
                <a:gd name="connsiteX930" fmla="*/ 1506856 w 4940931"/>
                <a:gd name="connsiteY930" fmla="*/ 29210 h 138429"/>
                <a:gd name="connsiteX931" fmla="*/ 1518920 w 4940931"/>
                <a:gd name="connsiteY931" fmla="*/ 31750 h 138429"/>
                <a:gd name="connsiteX932" fmla="*/ 1527811 w 4940931"/>
                <a:gd name="connsiteY932" fmla="*/ 38100 h 138429"/>
                <a:gd name="connsiteX933" fmla="*/ 1532891 w 4940931"/>
                <a:gd name="connsiteY933" fmla="*/ 48895 h 138429"/>
                <a:gd name="connsiteX934" fmla="*/ 1534796 w 4940931"/>
                <a:gd name="connsiteY934" fmla="*/ 64135 h 138429"/>
                <a:gd name="connsiteX935" fmla="*/ 1534796 w 4940931"/>
                <a:gd name="connsiteY935" fmla="*/ 108585 h 138429"/>
                <a:gd name="connsiteX936" fmla="*/ 1519556 w 4940931"/>
                <a:gd name="connsiteY936" fmla="*/ 108585 h 138429"/>
                <a:gd name="connsiteX937" fmla="*/ 1518920 w 4940931"/>
                <a:gd name="connsiteY937" fmla="*/ 108585 h 138429"/>
                <a:gd name="connsiteX938" fmla="*/ 1518920 w 4940931"/>
                <a:gd name="connsiteY938" fmla="*/ 64770 h 138429"/>
                <a:gd name="connsiteX939" fmla="*/ 1515111 w 4940931"/>
                <a:gd name="connsiteY939" fmla="*/ 48895 h 138429"/>
                <a:gd name="connsiteX940" fmla="*/ 1503046 w 4940931"/>
                <a:gd name="connsiteY940" fmla="*/ 43180 h 138429"/>
                <a:gd name="connsiteX941" fmla="*/ 1496061 w 4940931"/>
                <a:gd name="connsiteY941" fmla="*/ 44450 h 138429"/>
                <a:gd name="connsiteX942" fmla="*/ 1490981 w 4940931"/>
                <a:gd name="connsiteY942" fmla="*/ 48260 h 138429"/>
                <a:gd name="connsiteX943" fmla="*/ 1487806 w 4940931"/>
                <a:gd name="connsiteY943" fmla="*/ 54610 h 138429"/>
                <a:gd name="connsiteX944" fmla="*/ 1487170 w 4940931"/>
                <a:gd name="connsiteY944" fmla="*/ 62865 h 138429"/>
                <a:gd name="connsiteX945" fmla="*/ 1487170 w 4940931"/>
                <a:gd name="connsiteY945" fmla="*/ 108585 h 138429"/>
                <a:gd name="connsiteX946" fmla="*/ 1471931 w 4940931"/>
                <a:gd name="connsiteY946" fmla="*/ 108585 h 138429"/>
                <a:gd name="connsiteX947" fmla="*/ 1471931 w 4940931"/>
                <a:gd name="connsiteY947" fmla="*/ 30480 h 138429"/>
                <a:gd name="connsiteX948" fmla="*/ 1487170 w 4940931"/>
                <a:gd name="connsiteY948" fmla="*/ 30480 h 138429"/>
                <a:gd name="connsiteX949" fmla="*/ 1487170 w 4940931"/>
                <a:gd name="connsiteY949" fmla="*/ 38100 h 138429"/>
                <a:gd name="connsiteX950" fmla="*/ 1490981 w 4940931"/>
                <a:gd name="connsiteY950" fmla="*/ 34290 h 138429"/>
                <a:gd name="connsiteX951" fmla="*/ 1495426 w 4940931"/>
                <a:gd name="connsiteY951" fmla="*/ 31115 h 138429"/>
                <a:gd name="connsiteX952" fmla="*/ 1501140 w 4940931"/>
                <a:gd name="connsiteY952" fmla="*/ 29210 h 138429"/>
                <a:gd name="connsiteX953" fmla="*/ 1250316 w 4940931"/>
                <a:gd name="connsiteY953" fmla="*/ 29210 h 138429"/>
                <a:gd name="connsiteX954" fmla="*/ 1264286 w 4940931"/>
                <a:gd name="connsiteY954" fmla="*/ 31750 h 138429"/>
                <a:gd name="connsiteX955" fmla="*/ 1276350 w 4940931"/>
                <a:gd name="connsiteY955" fmla="*/ 38100 h 138429"/>
                <a:gd name="connsiteX956" fmla="*/ 1278256 w 4940931"/>
                <a:gd name="connsiteY956" fmla="*/ 38100 h 138429"/>
                <a:gd name="connsiteX957" fmla="*/ 1271271 w 4940931"/>
                <a:gd name="connsiteY957" fmla="*/ 50165 h 138429"/>
                <a:gd name="connsiteX958" fmla="*/ 1261746 w 4940931"/>
                <a:gd name="connsiteY958" fmla="*/ 45085 h 138429"/>
                <a:gd name="connsiteX959" fmla="*/ 1250951 w 4940931"/>
                <a:gd name="connsiteY959" fmla="*/ 43180 h 138429"/>
                <a:gd name="connsiteX960" fmla="*/ 1242696 w 4940931"/>
                <a:gd name="connsiteY960" fmla="*/ 45085 h 138429"/>
                <a:gd name="connsiteX961" fmla="*/ 1240156 w 4940931"/>
                <a:gd name="connsiteY961" fmla="*/ 50165 h 138429"/>
                <a:gd name="connsiteX962" fmla="*/ 1240156 w 4940931"/>
                <a:gd name="connsiteY962" fmla="*/ 52705 h 138429"/>
                <a:gd name="connsiteX963" fmla="*/ 1242061 w 4940931"/>
                <a:gd name="connsiteY963" fmla="*/ 55245 h 138429"/>
                <a:gd name="connsiteX964" fmla="*/ 1246506 w 4940931"/>
                <a:gd name="connsiteY964" fmla="*/ 57785 h 138429"/>
                <a:gd name="connsiteX965" fmla="*/ 1253491 w 4940931"/>
                <a:gd name="connsiteY965" fmla="*/ 60960 h 138429"/>
                <a:gd name="connsiteX966" fmla="*/ 1264921 w 4940931"/>
                <a:gd name="connsiteY966" fmla="*/ 66040 h 138429"/>
                <a:gd name="connsiteX967" fmla="*/ 1273176 w 4940931"/>
                <a:gd name="connsiteY967" fmla="*/ 71120 h 138429"/>
                <a:gd name="connsiteX968" fmla="*/ 1278256 w 4940931"/>
                <a:gd name="connsiteY968" fmla="*/ 78105 h 138429"/>
                <a:gd name="connsiteX969" fmla="*/ 1280161 w 4940931"/>
                <a:gd name="connsiteY969" fmla="*/ 87630 h 138429"/>
                <a:gd name="connsiteX970" fmla="*/ 1277621 w 4940931"/>
                <a:gd name="connsiteY970" fmla="*/ 98425 h 138429"/>
                <a:gd name="connsiteX971" fmla="*/ 1271271 w 4940931"/>
                <a:gd name="connsiteY971" fmla="*/ 105410 h 138429"/>
                <a:gd name="connsiteX972" fmla="*/ 1261746 w 4940931"/>
                <a:gd name="connsiteY972" fmla="*/ 109220 h 138429"/>
                <a:gd name="connsiteX973" fmla="*/ 1250951 w 4940931"/>
                <a:gd name="connsiteY973" fmla="*/ 110490 h 138429"/>
                <a:gd name="connsiteX974" fmla="*/ 1235711 w 4940931"/>
                <a:gd name="connsiteY974" fmla="*/ 107950 h 138429"/>
                <a:gd name="connsiteX975" fmla="*/ 1221106 w 4940931"/>
                <a:gd name="connsiteY975" fmla="*/ 100965 h 138429"/>
                <a:gd name="connsiteX976" fmla="*/ 1228091 w 4940931"/>
                <a:gd name="connsiteY976" fmla="*/ 89535 h 138429"/>
                <a:gd name="connsiteX977" fmla="*/ 1239521 w 4940931"/>
                <a:gd name="connsiteY977" fmla="*/ 95250 h 138429"/>
                <a:gd name="connsiteX978" fmla="*/ 1250951 w 4940931"/>
                <a:gd name="connsiteY978" fmla="*/ 97155 h 138429"/>
                <a:gd name="connsiteX979" fmla="*/ 1261746 w 4940931"/>
                <a:gd name="connsiteY979" fmla="*/ 94615 h 138429"/>
                <a:gd name="connsiteX980" fmla="*/ 1264921 w 4940931"/>
                <a:gd name="connsiteY980" fmla="*/ 88265 h 138429"/>
                <a:gd name="connsiteX981" fmla="*/ 1263650 w 4940931"/>
                <a:gd name="connsiteY981" fmla="*/ 84455 h 138429"/>
                <a:gd name="connsiteX982" fmla="*/ 1259841 w 4940931"/>
                <a:gd name="connsiteY982" fmla="*/ 81280 h 138429"/>
                <a:gd name="connsiteX983" fmla="*/ 1254125 w 4940931"/>
                <a:gd name="connsiteY983" fmla="*/ 78105 h 138429"/>
                <a:gd name="connsiteX984" fmla="*/ 1246506 w 4940931"/>
                <a:gd name="connsiteY984" fmla="*/ 74930 h 138429"/>
                <a:gd name="connsiteX985" fmla="*/ 1235711 w 4940931"/>
                <a:gd name="connsiteY985" fmla="*/ 69850 h 138429"/>
                <a:gd name="connsiteX986" fmla="*/ 1228726 w 4940931"/>
                <a:gd name="connsiteY986" fmla="*/ 64770 h 138429"/>
                <a:gd name="connsiteX987" fmla="*/ 1224916 w 4940931"/>
                <a:gd name="connsiteY987" fmla="*/ 58420 h 138429"/>
                <a:gd name="connsiteX988" fmla="*/ 1223646 w 4940931"/>
                <a:gd name="connsiteY988" fmla="*/ 50165 h 138429"/>
                <a:gd name="connsiteX989" fmla="*/ 1225551 w 4940931"/>
                <a:gd name="connsiteY989" fmla="*/ 40640 h 138429"/>
                <a:gd name="connsiteX990" fmla="*/ 1231266 w 4940931"/>
                <a:gd name="connsiteY990" fmla="*/ 34290 h 138429"/>
                <a:gd name="connsiteX991" fmla="*/ 1239521 w 4940931"/>
                <a:gd name="connsiteY991" fmla="*/ 30480 h 138429"/>
                <a:gd name="connsiteX992" fmla="*/ 1250316 w 4940931"/>
                <a:gd name="connsiteY992" fmla="*/ 29210 h 138429"/>
                <a:gd name="connsiteX993" fmla="*/ 1180466 w 4940931"/>
                <a:gd name="connsiteY993" fmla="*/ 29210 h 138429"/>
                <a:gd name="connsiteX994" fmla="*/ 1195071 w 4940931"/>
                <a:gd name="connsiteY994" fmla="*/ 32385 h 138429"/>
                <a:gd name="connsiteX995" fmla="*/ 1205231 w 4940931"/>
                <a:gd name="connsiteY995" fmla="*/ 40640 h 138429"/>
                <a:gd name="connsiteX996" fmla="*/ 1211581 w 4940931"/>
                <a:gd name="connsiteY996" fmla="*/ 53340 h 138429"/>
                <a:gd name="connsiteX997" fmla="*/ 1213486 w 4940931"/>
                <a:gd name="connsiteY997" fmla="*/ 68580 h 138429"/>
                <a:gd name="connsiteX998" fmla="*/ 1212216 w 4940931"/>
                <a:gd name="connsiteY998" fmla="*/ 68580 h 138429"/>
                <a:gd name="connsiteX999" fmla="*/ 1212216 w 4940931"/>
                <a:gd name="connsiteY999" fmla="*/ 72390 h 138429"/>
                <a:gd name="connsiteX1000" fmla="*/ 1212216 w 4940931"/>
                <a:gd name="connsiteY1000" fmla="*/ 75565 h 138429"/>
                <a:gd name="connsiteX1001" fmla="*/ 1160781 w 4940931"/>
                <a:gd name="connsiteY1001" fmla="*/ 75565 h 138429"/>
                <a:gd name="connsiteX1002" fmla="*/ 1163321 w 4940931"/>
                <a:gd name="connsiteY1002" fmla="*/ 85090 h 138429"/>
                <a:gd name="connsiteX1003" fmla="*/ 1167766 w 4940931"/>
                <a:gd name="connsiteY1003" fmla="*/ 91440 h 138429"/>
                <a:gd name="connsiteX1004" fmla="*/ 1173481 w 4940931"/>
                <a:gd name="connsiteY1004" fmla="*/ 95250 h 138429"/>
                <a:gd name="connsiteX1005" fmla="*/ 1180466 w 4940931"/>
                <a:gd name="connsiteY1005" fmla="*/ 96520 h 138429"/>
                <a:gd name="connsiteX1006" fmla="*/ 1185546 w 4940931"/>
                <a:gd name="connsiteY1006" fmla="*/ 96520 h 138429"/>
                <a:gd name="connsiteX1007" fmla="*/ 1189991 w 4940931"/>
                <a:gd name="connsiteY1007" fmla="*/ 95250 h 138429"/>
                <a:gd name="connsiteX1008" fmla="*/ 1193801 w 4940931"/>
                <a:gd name="connsiteY1008" fmla="*/ 93345 h 138429"/>
                <a:gd name="connsiteX1009" fmla="*/ 1198246 w 4940931"/>
                <a:gd name="connsiteY1009" fmla="*/ 90805 h 138429"/>
                <a:gd name="connsiteX1010" fmla="*/ 1207136 w 4940931"/>
                <a:gd name="connsiteY1010" fmla="*/ 100330 h 138429"/>
                <a:gd name="connsiteX1011" fmla="*/ 1201421 w 4940931"/>
                <a:gd name="connsiteY1011" fmla="*/ 104775 h 138429"/>
                <a:gd name="connsiteX1012" fmla="*/ 1195706 w 4940931"/>
                <a:gd name="connsiteY1012" fmla="*/ 107950 h 138429"/>
                <a:gd name="connsiteX1013" fmla="*/ 1188721 w 4940931"/>
                <a:gd name="connsiteY1013" fmla="*/ 109855 h 138429"/>
                <a:gd name="connsiteX1014" fmla="*/ 1179831 w 4940931"/>
                <a:gd name="connsiteY1014" fmla="*/ 110490 h 138429"/>
                <a:gd name="connsiteX1015" fmla="*/ 1170306 w 4940931"/>
                <a:gd name="connsiteY1015" fmla="*/ 109220 h 138429"/>
                <a:gd name="connsiteX1016" fmla="*/ 1162686 w 4940931"/>
                <a:gd name="connsiteY1016" fmla="*/ 105410 h 138429"/>
                <a:gd name="connsiteX1017" fmla="*/ 1156336 w 4940931"/>
                <a:gd name="connsiteY1017" fmla="*/ 100330 h 138429"/>
                <a:gd name="connsiteX1018" fmla="*/ 1151256 w 4940931"/>
                <a:gd name="connsiteY1018" fmla="*/ 92710 h 138429"/>
                <a:gd name="connsiteX1019" fmla="*/ 1147446 w 4940931"/>
                <a:gd name="connsiteY1019" fmla="*/ 82550 h 138429"/>
                <a:gd name="connsiteX1020" fmla="*/ 1146176 w 4940931"/>
                <a:gd name="connsiteY1020" fmla="*/ 69850 h 138429"/>
                <a:gd name="connsiteX1021" fmla="*/ 1148716 w 4940931"/>
                <a:gd name="connsiteY1021" fmla="*/ 52070 h 138429"/>
                <a:gd name="connsiteX1022" fmla="*/ 1155701 w 4940931"/>
                <a:gd name="connsiteY1022" fmla="*/ 39370 h 138429"/>
                <a:gd name="connsiteX1023" fmla="*/ 1166496 w 4940931"/>
                <a:gd name="connsiteY1023" fmla="*/ 31750 h 138429"/>
                <a:gd name="connsiteX1024" fmla="*/ 1180466 w 4940931"/>
                <a:gd name="connsiteY1024" fmla="*/ 29210 h 138429"/>
                <a:gd name="connsiteX1025" fmla="*/ 901065 w 4940931"/>
                <a:gd name="connsiteY1025" fmla="*/ 29210 h 138429"/>
                <a:gd name="connsiteX1026" fmla="*/ 915670 w 4940931"/>
                <a:gd name="connsiteY1026" fmla="*/ 32385 h 138429"/>
                <a:gd name="connsiteX1027" fmla="*/ 925830 w 4940931"/>
                <a:gd name="connsiteY1027" fmla="*/ 40640 h 138429"/>
                <a:gd name="connsiteX1028" fmla="*/ 932180 w 4940931"/>
                <a:gd name="connsiteY1028" fmla="*/ 53340 h 138429"/>
                <a:gd name="connsiteX1029" fmla="*/ 934085 w 4940931"/>
                <a:gd name="connsiteY1029" fmla="*/ 68580 h 138429"/>
                <a:gd name="connsiteX1030" fmla="*/ 932815 w 4940931"/>
                <a:gd name="connsiteY1030" fmla="*/ 68580 h 138429"/>
                <a:gd name="connsiteX1031" fmla="*/ 932815 w 4940931"/>
                <a:gd name="connsiteY1031" fmla="*/ 72390 h 138429"/>
                <a:gd name="connsiteX1032" fmla="*/ 932815 w 4940931"/>
                <a:gd name="connsiteY1032" fmla="*/ 75565 h 138429"/>
                <a:gd name="connsiteX1033" fmla="*/ 881380 w 4940931"/>
                <a:gd name="connsiteY1033" fmla="*/ 75565 h 138429"/>
                <a:gd name="connsiteX1034" fmla="*/ 883920 w 4940931"/>
                <a:gd name="connsiteY1034" fmla="*/ 85090 h 138429"/>
                <a:gd name="connsiteX1035" fmla="*/ 888365 w 4940931"/>
                <a:gd name="connsiteY1035" fmla="*/ 91440 h 138429"/>
                <a:gd name="connsiteX1036" fmla="*/ 894080 w 4940931"/>
                <a:gd name="connsiteY1036" fmla="*/ 95250 h 138429"/>
                <a:gd name="connsiteX1037" fmla="*/ 901065 w 4940931"/>
                <a:gd name="connsiteY1037" fmla="*/ 96520 h 138429"/>
                <a:gd name="connsiteX1038" fmla="*/ 906145 w 4940931"/>
                <a:gd name="connsiteY1038" fmla="*/ 96520 h 138429"/>
                <a:gd name="connsiteX1039" fmla="*/ 910590 w 4940931"/>
                <a:gd name="connsiteY1039" fmla="*/ 95250 h 138429"/>
                <a:gd name="connsiteX1040" fmla="*/ 914400 w 4940931"/>
                <a:gd name="connsiteY1040" fmla="*/ 93345 h 138429"/>
                <a:gd name="connsiteX1041" fmla="*/ 918845 w 4940931"/>
                <a:gd name="connsiteY1041" fmla="*/ 90805 h 138429"/>
                <a:gd name="connsiteX1042" fmla="*/ 927735 w 4940931"/>
                <a:gd name="connsiteY1042" fmla="*/ 100330 h 138429"/>
                <a:gd name="connsiteX1043" fmla="*/ 922020 w 4940931"/>
                <a:gd name="connsiteY1043" fmla="*/ 104775 h 138429"/>
                <a:gd name="connsiteX1044" fmla="*/ 916305 w 4940931"/>
                <a:gd name="connsiteY1044" fmla="*/ 107950 h 138429"/>
                <a:gd name="connsiteX1045" fmla="*/ 909320 w 4940931"/>
                <a:gd name="connsiteY1045" fmla="*/ 109855 h 138429"/>
                <a:gd name="connsiteX1046" fmla="*/ 900430 w 4940931"/>
                <a:gd name="connsiteY1046" fmla="*/ 110490 h 138429"/>
                <a:gd name="connsiteX1047" fmla="*/ 890905 w 4940931"/>
                <a:gd name="connsiteY1047" fmla="*/ 109220 h 138429"/>
                <a:gd name="connsiteX1048" fmla="*/ 883285 w 4940931"/>
                <a:gd name="connsiteY1048" fmla="*/ 105410 h 138429"/>
                <a:gd name="connsiteX1049" fmla="*/ 876935 w 4940931"/>
                <a:gd name="connsiteY1049" fmla="*/ 100330 h 138429"/>
                <a:gd name="connsiteX1050" fmla="*/ 871855 w 4940931"/>
                <a:gd name="connsiteY1050" fmla="*/ 92710 h 138429"/>
                <a:gd name="connsiteX1051" fmla="*/ 868045 w 4940931"/>
                <a:gd name="connsiteY1051" fmla="*/ 82550 h 138429"/>
                <a:gd name="connsiteX1052" fmla="*/ 866775 w 4940931"/>
                <a:gd name="connsiteY1052" fmla="*/ 69850 h 138429"/>
                <a:gd name="connsiteX1053" fmla="*/ 869315 w 4940931"/>
                <a:gd name="connsiteY1053" fmla="*/ 52070 h 138429"/>
                <a:gd name="connsiteX1054" fmla="*/ 876300 w 4940931"/>
                <a:gd name="connsiteY1054" fmla="*/ 39370 h 138429"/>
                <a:gd name="connsiteX1055" fmla="*/ 887095 w 4940931"/>
                <a:gd name="connsiteY1055" fmla="*/ 31750 h 138429"/>
                <a:gd name="connsiteX1056" fmla="*/ 901065 w 4940931"/>
                <a:gd name="connsiteY1056" fmla="*/ 29210 h 138429"/>
                <a:gd name="connsiteX1057" fmla="*/ 668656 w 4940931"/>
                <a:gd name="connsiteY1057" fmla="*/ 29210 h 138429"/>
                <a:gd name="connsiteX1058" fmla="*/ 676275 w 4940931"/>
                <a:gd name="connsiteY1058" fmla="*/ 29845 h 138429"/>
                <a:gd name="connsiteX1059" fmla="*/ 681991 w 4940931"/>
                <a:gd name="connsiteY1059" fmla="*/ 32385 h 138429"/>
                <a:gd name="connsiteX1060" fmla="*/ 678181 w 4940931"/>
                <a:gd name="connsiteY1060" fmla="*/ 46990 h 138429"/>
                <a:gd name="connsiteX1061" fmla="*/ 676910 w 4940931"/>
                <a:gd name="connsiteY1061" fmla="*/ 46990 h 138429"/>
                <a:gd name="connsiteX1062" fmla="*/ 671830 w 4940931"/>
                <a:gd name="connsiteY1062" fmla="*/ 45085 h 138429"/>
                <a:gd name="connsiteX1063" fmla="*/ 665480 w 4940931"/>
                <a:gd name="connsiteY1063" fmla="*/ 44450 h 138429"/>
                <a:gd name="connsiteX1064" fmla="*/ 654050 w 4940931"/>
                <a:gd name="connsiteY1064" fmla="*/ 49530 h 138429"/>
                <a:gd name="connsiteX1065" fmla="*/ 650240 w 4940931"/>
                <a:gd name="connsiteY1065" fmla="*/ 64770 h 138429"/>
                <a:gd name="connsiteX1066" fmla="*/ 650240 w 4940931"/>
                <a:gd name="connsiteY1066" fmla="*/ 109220 h 138429"/>
                <a:gd name="connsiteX1067" fmla="*/ 635000 w 4940931"/>
                <a:gd name="connsiteY1067" fmla="*/ 109220 h 138429"/>
                <a:gd name="connsiteX1068" fmla="*/ 635000 w 4940931"/>
                <a:gd name="connsiteY1068" fmla="*/ 31115 h 138429"/>
                <a:gd name="connsiteX1069" fmla="*/ 650240 w 4940931"/>
                <a:gd name="connsiteY1069" fmla="*/ 31115 h 138429"/>
                <a:gd name="connsiteX1070" fmla="*/ 650240 w 4940931"/>
                <a:gd name="connsiteY1070" fmla="*/ 38735 h 138429"/>
                <a:gd name="connsiteX1071" fmla="*/ 653416 w 4940931"/>
                <a:gd name="connsiteY1071" fmla="*/ 34925 h 138429"/>
                <a:gd name="connsiteX1072" fmla="*/ 657861 w 4940931"/>
                <a:gd name="connsiteY1072" fmla="*/ 31750 h 138429"/>
                <a:gd name="connsiteX1073" fmla="*/ 662940 w 4940931"/>
                <a:gd name="connsiteY1073" fmla="*/ 29845 h 138429"/>
                <a:gd name="connsiteX1074" fmla="*/ 668656 w 4940931"/>
                <a:gd name="connsiteY1074" fmla="*/ 29210 h 138429"/>
                <a:gd name="connsiteX1075" fmla="*/ 586739 w 4940931"/>
                <a:gd name="connsiteY1075" fmla="*/ 29210 h 138429"/>
                <a:gd name="connsiteX1076" fmla="*/ 601344 w 4940931"/>
                <a:gd name="connsiteY1076" fmla="*/ 32385 h 138429"/>
                <a:gd name="connsiteX1077" fmla="*/ 611504 w 4940931"/>
                <a:gd name="connsiteY1077" fmla="*/ 40640 h 138429"/>
                <a:gd name="connsiteX1078" fmla="*/ 617854 w 4940931"/>
                <a:gd name="connsiteY1078" fmla="*/ 53340 h 138429"/>
                <a:gd name="connsiteX1079" fmla="*/ 619759 w 4940931"/>
                <a:gd name="connsiteY1079" fmla="*/ 68580 h 138429"/>
                <a:gd name="connsiteX1080" fmla="*/ 618489 w 4940931"/>
                <a:gd name="connsiteY1080" fmla="*/ 68580 h 138429"/>
                <a:gd name="connsiteX1081" fmla="*/ 618489 w 4940931"/>
                <a:gd name="connsiteY1081" fmla="*/ 72390 h 138429"/>
                <a:gd name="connsiteX1082" fmla="*/ 618489 w 4940931"/>
                <a:gd name="connsiteY1082" fmla="*/ 75565 h 138429"/>
                <a:gd name="connsiteX1083" fmla="*/ 567054 w 4940931"/>
                <a:gd name="connsiteY1083" fmla="*/ 75565 h 138429"/>
                <a:gd name="connsiteX1084" fmla="*/ 569594 w 4940931"/>
                <a:gd name="connsiteY1084" fmla="*/ 85090 h 138429"/>
                <a:gd name="connsiteX1085" fmla="*/ 574039 w 4940931"/>
                <a:gd name="connsiteY1085" fmla="*/ 91440 h 138429"/>
                <a:gd name="connsiteX1086" fmla="*/ 579754 w 4940931"/>
                <a:gd name="connsiteY1086" fmla="*/ 95250 h 138429"/>
                <a:gd name="connsiteX1087" fmla="*/ 586739 w 4940931"/>
                <a:gd name="connsiteY1087" fmla="*/ 96520 h 138429"/>
                <a:gd name="connsiteX1088" fmla="*/ 591819 w 4940931"/>
                <a:gd name="connsiteY1088" fmla="*/ 96520 h 138429"/>
                <a:gd name="connsiteX1089" fmla="*/ 596264 w 4940931"/>
                <a:gd name="connsiteY1089" fmla="*/ 95250 h 138429"/>
                <a:gd name="connsiteX1090" fmla="*/ 600074 w 4940931"/>
                <a:gd name="connsiteY1090" fmla="*/ 93345 h 138429"/>
                <a:gd name="connsiteX1091" fmla="*/ 604519 w 4940931"/>
                <a:gd name="connsiteY1091" fmla="*/ 90805 h 138429"/>
                <a:gd name="connsiteX1092" fmla="*/ 613409 w 4940931"/>
                <a:gd name="connsiteY1092" fmla="*/ 100330 h 138429"/>
                <a:gd name="connsiteX1093" fmla="*/ 607694 w 4940931"/>
                <a:gd name="connsiteY1093" fmla="*/ 104775 h 138429"/>
                <a:gd name="connsiteX1094" fmla="*/ 601979 w 4940931"/>
                <a:gd name="connsiteY1094" fmla="*/ 107950 h 138429"/>
                <a:gd name="connsiteX1095" fmla="*/ 594994 w 4940931"/>
                <a:gd name="connsiteY1095" fmla="*/ 109855 h 138429"/>
                <a:gd name="connsiteX1096" fmla="*/ 586104 w 4940931"/>
                <a:gd name="connsiteY1096" fmla="*/ 110490 h 138429"/>
                <a:gd name="connsiteX1097" fmla="*/ 576579 w 4940931"/>
                <a:gd name="connsiteY1097" fmla="*/ 109220 h 138429"/>
                <a:gd name="connsiteX1098" fmla="*/ 568959 w 4940931"/>
                <a:gd name="connsiteY1098" fmla="*/ 105410 h 138429"/>
                <a:gd name="connsiteX1099" fmla="*/ 562609 w 4940931"/>
                <a:gd name="connsiteY1099" fmla="*/ 100330 h 138429"/>
                <a:gd name="connsiteX1100" fmla="*/ 557529 w 4940931"/>
                <a:gd name="connsiteY1100" fmla="*/ 92710 h 138429"/>
                <a:gd name="connsiteX1101" fmla="*/ 553719 w 4940931"/>
                <a:gd name="connsiteY1101" fmla="*/ 82550 h 138429"/>
                <a:gd name="connsiteX1102" fmla="*/ 552449 w 4940931"/>
                <a:gd name="connsiteY1102" fmla="*/ 69850 h 138429"/>
                <a:gd name="connsiteX1103" fmla="*/ 554989 w 4940931"/>
                <a:gd name="connsiteY1103" fmla="*/ 52070 h 138429"/>
                <a:gd name="connsiteX1104" fmla="*/ 561974 w 4940931"/>
                <a:gd name="connsiteY1104" fmla="*/ 39370 h 138429"/>
                <a:gd name="connsiteX1105" fmla="*/ 572769 w 4940931"/>
                <a:gd name="connsiteY1105" fmla="*/ 31750 h 138429"/>
                <a:gd name="connsiteX1106" fmla="*/ 586739 w 4940931"/>
                <a:gd name="connsiteY1106" fmla="*/ 29210 h 138429"/>
                <a:gd name="connsiteX1107" fmla="*/ 400050 w 4940931"/>
                <a:gd name="connsiteY1107" fmla="*/ 29210 h 138429"/>
                <a:gd name="connsiteX1108" fmla="*/ 414655 w 4940931"/>
                <a:gd name="connsiteY1108" fmla="*/ 32385 h 138429"/>
                <a:gd name="connsiteX1109" fmla="*/ 424815 w 4940931"/>
                <a:gd name="connsiteY1109" fmla="*/ 40640 h 138429"/>
                <a:gd name="connsiteX1110" fmla="*/ 431165 w 4940931"/>
                <a:gd name="connsiteY1110" fmla="*/ 53340 h 138429"/>
                <a:gd name="connsiteX1111" fmla="*/ 433070 w 4940931"/>
                <a:gd name="connsiteY1111" fmla="*/ 68580 h 138429"/>
                <a:gd name="connsiteX1112" fmla="*/ 431800 w 4940931"/>
                <a:gd name="connsiteY1112" fmla="*/ 68580 h 138429"/>
                <a:gd name="connsiteX1113" fmla="*/ 431800 w 4940931"/>
                <a:gd name="connsiteY1113" fmla="*/ 72390 h 138429"/>
                <a:gd name="connsiteX1114" fmla="*/ 431800 w 4940931"/>
                <a:gd name="connsiteY1114" fmla="*/ 75565 h 138429"/>
                <a:gd name="connsiteX1115" fmla="*/ 380365 w 4940931"/>
                <a:gd name="connsiteY1115" fmla="*/ 75565 h 138429"/>
                <a:gd name="connsiteX1116" fmla="*/ 382905 w 4940931"/>
                <a:gd name="connsiteY1116" fmla="*/ 85090 h 138429"/>
                <a:gd name="connsiteX1117" fmla="*/ 387350 w 4940931"/>
                <a:gd name="connsiteY1117" fmla="*/ 91440 h 138429"/>
                <a:gd name="connsiteX1118" fmla="*/ 393065 w 4940931"/>
                <a:gd name="connsiteY1118" fmla="*/ 95250 h 138429"/>
                <a:gd name="connsiteX1119" fmla="*/ 400050 w 4940931"/>
                <a:gd name="connsiteY1119" fmla="*/ 96520 h 138429"/>
                <a:gd name="connsiteX1120" fmla="*/ 405130 w 4940931"/>
                <a:gd name="connsiteY1120" fmla="*/ 96520 h 138429"/>
                <a:gd name="connsiteX1121" fmla="*/ 409575 w 4940931"/>
                <a:gd name="connsiteY1121" fmla="*/ 95250 h 138429"/>
                <a:gd name="connsiteX1122" fmla="*/ 413385 w 4940931"/>
                <a:gd name="connsiteY1122" fmla="*/ 93345 h 138429"/>
                <a:gd name="connsiteX1123" fmla="*/ 417830 w 4940931"/>
                <a:gd name="connsiteY1123" fmla="*/ 90805 h 138429"/>
                <a:gd name="connsiteX1124" fmla="*/ 426720 w 4940931"/>
                <a:gd name="connsiteY1124" fmla="*/ 100330 h 138429"/>
                <a:gd name="connsiteX1125" fmla="*/ 421005 w 4940931"/>
                <a:gd name="connsiteY1125" fmla="*/ 104775 h 138429"/>
                <a:gd name="connsiteX1126" fmla="*/ 415290 w 4940931"/>
                <a:gd name="connsiteY1126" fmla="*/ 107950 h 138429"/>
                <a:gd name="connsiteX1127" fmla="*/ 408305 w 4940931"/>
                <a:gd name="connsiteY1127" fmla="*/ 109855 h 138429"/>
                <a:gd name="connsiteX1128" fmla="*/ 399415 w 4940931"/>
                <a:gd name="connsiteY1128" fmla="*/ 110490 h 138429"/>
                <a:gd name="connsiteX1129" fmla="*/ 389890 w 4940931"/>
                <a:gd name="connsiteY1129" fmla="*/ 109220 h 138429"/>
                <a:gd name="connsiteX1130" fmla="*/ 382270 w 4940931"/>
                <a:gd name="connsiteY1130" fmla="*/ 105410 h 138429"/>
                <a:gd name="connsiteX1131" fmla="*/ 375920 w 4940931"/>
                <a:gd name="connsiteY1131" fmla="*/ 100330 h 138429"/>
                <a:gd name="connsiteX1132" fmla="*/ 370840 w 4940931"/>
                <a:gd name="connsiteY1132" fmla="*/ 92710 h 138429"/>
                <a:gd name="connsiteX1133" fmla="*/ 367030 w 4940931"/>
                <a:gd name="connsiteY1133" fmla="*/ 82550 h 138429"/>
                <a:gd name="connsiteX1134" fmla="*/ 365760 w 4940931"/>
                <a:gd name="connsiteY1134" fmla="*/ 69850 h 138429"/>
                <a:gd name="connsiteX1135" fmla="*/ 368300 w 4940931"/>
                <a:gd name="connsiteY1135" fmla="*/ 52070 h 138429"/>
                <a:gd name="connsiteX1136" fmla="*/ 375285 w 4940931"/>
                <a:gd name="connsiteY1136" fmla="*/ 39370 h 138429"/>
                <a:gd name="connsiteX1137" fmla="*/ 386080 w 4940931"/>
                <a:gd name="connsiteY1137" fmla="*/ 31750 h 138429"/>
                <a:gd name="connsiteX1138" fmla="*/ 400050 w 4940931"/>
                <a:gd name="connsiteY1138" fmla="*/ 29210 h 138429"/>
                <a:gd name="connsiteX1139" fmla="*/ 201930 w 4940931"/>
                <a:gd name="connsiteY1139" fmla="*/ 29210 h 138429"/>
                <a:gd name="connsiteX1140" fmla="*/ 216535 w 4940931"/>
                <a:gd name="connsiteY1140" fmla="*/ 32385 h 138429"/>
                <a:gd name="connsiteX1141" fmla="*/ 226695 w 4940931"/>
                <a:gd name="connsiteY1141" fmla="*/ 40640 h 138429"/>
                <a:gd name="connsiteX1142" fmla="*/ 233045 w 4940931"/>
                <a:gd name="connsiteY1142" fmla="*/ 53340 h 138429"/>
                <a:gd name="connsiteX1143" fmla="*/ 234950 w 4940931"/>
                <a:gd name="connsiteY1143" fmla="*/ 68580 h 138429"/>
                <a:gd name="connsiteX1144" fmla="*/ 233680 w 4940931"/>
                <a:gd name="connsiteY1144" fmla="*/ 68580 h 138429"/>
                <a:gd name="connsiteX1145" fmla="*/ 233680 w 4940931"/>
                <a:gd name="connsiteY1145" fmla="*/ 72390 h 138429"/>
                <a:gd name="connsiteX1146" fmla="*/ 233680 w 4940931"/>
                <a:gd name="connsiteY1146" fmla="*/ 75565 h 138429"/>
                <a:gd name="connsiteX1147" fmla="*/ 182245 w 4940931"/>
                <a:gd name="connsiteY1147" fmla="*/ 75565 h 138429"/>
                <a:gd name="connsiteX1148" fmla="*/ 184785 w 4940931"/>
                <a:gd name="connsiteY1148" fmla="*/ 85090 h 138429"/>
                <a:gd name="connsiteX1149" fmla="*/ 189230 w 4940931"/>
                <a:gd name="connsiteY1149" fmla="*/ 91440 h 138429"/>
                <a:gd name="connsiteX1150" fmla="*/ 194945 w 4940931"/>
                <a:gd name="connsiteY1150" fmla="*/ 95250 h 138429"/>
                <a:gd name="connsiteX1151" fmla="*/ 201930 w 4940931"/>
                <a:gd name="connsiteY1151" fmla="*/ 96520 h 138429"/>
                <a:gd name="connsiteX1152" fmla="*/ 207010 w 4940931"/>
                <a:gd name="connsiteY1152" fmla="*/ 96520 h 138429"/>
                <a:gd name="connsiteX1153" fmla="*/ 211455 w 4940931"/>
                <a:gd name="connsiteY1153" fmla="*/ 95250 h 138429"/>
                <a:gd name="connsiteX1154" fmla="*/ 215265 w 4940931"/>
                <a:gd name="connsiteY1154" fmla="*/ 93345 h 138429"/>
                <a:gd name="connsiteX1155" fmla="*/ 219710 w 4940931"/>
                <a:gd name="connsiteY1155" fmla="*/ 90805 h 138429"/>
                <a:gd name="connsiteX1156" fmla="*/ 228600 w 4940931"/>
                <a:gd name="connsiteY1156" fmla="*/ 100330 h 138429"/>
                <a:gd name="connsiteX1157" fmla="*/ 222885 w 4940931"/>
                <a:gd name="connsiteY1157" fmla="*/ 104775 h 138429"/>
                <a:gd name="connsiteX1158" fmla="*/ 217170 w 4940931"/>
                <a:gd name="connsiteY1158" fmla="*/ 107950 h 138429"/>
                <a:gd name="connsiteX1159" fmla="*/ 210185 w 4940931"/>
                <a:gd name="connsiteY1159" fmla="*/ 109855 h 138429"/>
                <a:gd name="connsiteX1160" fmla="*/ 201295 w 4940931"/>
                <a:gd name="connsiteY1160" fmla="*/ 110490 h 138429"/>
                <a:gd name="connsiteX1161" fmla="*/ 191770 w 4940931"/>
                <a:gd name="connsiteY1161" fmla="*/ 109220 h 138429"/>
                <a:gd name="connsiteX1162" fmla="*/ 184150 w 4940931"/>
                <a:gd name="connsiteY1162" fmla="*/ 105410 h 138429"/>
                <a:gd name="connsiteX1163" fmla="*/ 177800 w 4940931"/>
                <a:gd name="connsiteY1163" fmla="*/ 100330 h 138429"/>
                <a:gd name="connsiteX1164" fmla="*/ 172720 w 4940931"/>
                <a:gd name="connsiteY1164" fmla="*/ 92710 h 138429"/>
                <a:gd name="connsiteX1165" fmla="*/ 168910 w 4940931"/>
                <a:gd name="connsiteY1165" fmla="*/ 82550 h 138429"/>
                <a:gd name="connsiteX1166" fmla="*/ 167640 w 4940931"/>
                <a:gd name="connsiteY1166" fmla="*/ 69850 h 138429"/>
                <a:gd name="connsiteX1167" fmla="*/ 170180 w 4940931"/>
                <a:gd name="connsiteY1167" fmla="*/ 52070 h 138429"/>
                <a:gd name="connsiteX1168" fmla="*/ 177165 w 4940931"/>
                <a:gd name="connsiteY1168" fmla="*/ 39370 h 138429"/>
                <a:gd name="connsiteX1169" fmla="*/ 187960 w 4940931"/>
                <a:gd name="connsiteY1169" fmla="*/ 31750 h 138429"/>
                <a:gd name="connsiteX1170" fmla="*/ 201930 w 4940931"/>
                <a:gd name="connsiteY1170" fmla="*/ 29210 h 138429"/>
                <a:gd name="connsiteX1171" fmla="*/ 4664706 w 4940931"/>
                <a:gd name="connsiteY1171" fmla="*/ 28574 h 138429"/>
                <a:gd name="connsiteX1172" fmla="*/ 4678676 w 4940931"/>
                <a:gd name="connsiteY1172" fmla="*/ 31749 h 138429"/>
                <a:gd name="connsiteX1173" fmla="*/ 4689471 w 4940931"/>
                <a:gd name="connsiteY1173" fmla="*/ 40004 h 138429"/>
                <a:gd name="connsiteX1174" fmla="*/ 4696456 w 4940931"/>
                <a:gd name="connsiteY1174" fmla="*/ 52704 h 138429"/>
                <a:gd name="connsiteX1175" fmla="*/ 4698996 w 4940931"/>
                <a:gd name="connsiteY1175" fmla="*/ 69214 h 138429"/>
                <a:gd name="connsiteX1176" fmla="*/ 4699631 w 4940931"/>
                <a:gd name="connsiteY1176" fmla="*/ 69214 h 138429"/>
                <a:gd name="connsiteX1177" fmla="*/ 4697091 w 4940931"/>
                <a:gd name="connsiteY1177" fmla="*/ 86359 h 138429"/>
                <a:gd name="connsiteX1178" fmla="*/ 4689471 w 4940931"/>
                <a:gd name="connsiteY1178" fmla="*/ 99059 h 138429"/>
                <a:gd name="connsiteX1179" fmla="*/ 4678041 w 4940931"/>
                <a:gd name="connsiteY1179" fmla="*/ 107314 h 138429"/>
                <a:gd name="connsiteX1180" fmla="*/ 4664071 w 4940931"/>
                <a:gd name="connsiteY1180" fmla="*/ 109854 h 138429"/>
                <a:gd name="connsiteX1181" fmla="*/ 4650101 w 4940931"/>
                <a:gd name="connsiteY1181" fmla="*/ 106679 h 138429"/>
                <a:gd name="connsiteX1182" fmla="*/ 4639306 w 4940931"/>
                <a:gd name="connsiteY1182" fmla="*/ 98424 h 138429"/>
                <a:gd name="connsiteX1183" fmla="*/ 4632321 w 4940931"/>
                <a:gd name="connsiteY1183" fmla="*/ 85724 h 138429"/>
                <a:gd name="connsiteX1184" fmla="*/ 4629781 w 4940931"/>
                <a:gd name="connsiteY1184" fmla="*/ 69214 h 138429"/>
                <a:gd name="connsiteX1185" fmla="*/ 4632321 w 4940931"/>
                <a:gd name="connsiteY1185" fmla="*/ 52069 h 138429"/>
                <a:gd name="connsiteX1186" fmla="*/ 4639941 w 4940931"/>
                <a:gd name="connsiteY1186" fmla="*/ 39369 h 138429"/>
                <a:gd name="connsiteX1187" fmla="*/ 4650736 w 4940931"/>
                <a:gd name="connsiteY1187" fmla="*/ 31114 h 138429"/>
                <a:gd name="connsiteX1188" fmla="*/ 4664706 w 4940931"/>
                <a:gd name="connsiteY1188" fmla="*/ 28574 h 138429"/>
                <a:gd name="connsiteX1189" fmla="*/ 4264655 w 4940931"/>
                <a:gd name="connsiteY1189" fmla="*/ 28574 h 138429"/>
                <a:gd name="connsiteX1190" fmla="*/ 4278625 w 4940931"/>
                <a:gd name="connsiteY1190" fmla="*/ 31749 h 138429"/>
                <a:gd name="connsiteX1191" fmla="*/ 4289420 w 4940931"/>
                <a:gd name="connsiteY1191" fmla="*/ 40004 h 138429"/>
                <a:gd name="connsiteX1192" fmla="*/ 4296405 w 4940931"/>
                <a:gd name="connsiteY1192" fmla="*/ 52704 h 138429"/>
                <a:gd name="connsiteX1193" fmla="*/ 4298945 w 4940931"/>
                <a:gd name="connsiteY1193" fmla="*/ 69214 h 138429"/>
                <a:gd name="connsiteX1194" fmla="*/ 4299580 w 4940931"/>
                <a:gd name="connsiteY1194" fmla="*/ 69214 h 138429"/>
                <a:gd name="connsiteX1195" fmla="*/ 4297040 w 4940931"/>
                <a:gd name="connsiteY1195" fmla="*/ 86359 h 138429"/>
                <a:gd name="connsiteX1196" fmla="*/ 4289420 w 4940931"/>
                <a:gd name="connsiteY1196" fmla="*/ 99059 h 138429"/>
                <a:gd name="connsiteX1197" fmla="*/ 4277990 w 4940931"/>
                <a:gd name="connsiteY1197" fmla="*/ 107314 h 138429"/>
                <a:gd name="connsiteX1198" fmla="*/ 4264020 w 4940931"/>
                <a:gd name="connsiteY1198" fmla="*/ 109854 h 138429"/>
                <a:gd name="connsiteX1199" fmla="*/ 4250050 w 4940931"/>
                <a:gd name="connsiteY1199" fmla="*/ 106679 h 138429"/>
                <a:gd name="connsiteX1200" fmla="*/ 4239255 w 4940931"/>
                <a:gd name="connsiteY1200" fmla="*/ 98424 h 138429"/>
                <a:gd name="connsiteX1201" fmla="*/ 4232270 w 4940931"/>
                <a:gd name="connsiteY1201" fmla="*/ 85724 h 138429"/>
                <a:gd name="connsiteX1202" fmla="*/ 4229730 w 4940931"/>
                <a:gd name="connsiteY1202" fmla="*/ 69214 h 138429"/>
                <a:gd name="connsiteX1203" fmla="*/ 4232270 w 4940931"/>
                <a:gd name="connsiteY1203" fmla="*/ 52069 h 138429"/>
                <a:gd name="connsiteX1204" fmla="*/ 4239890 w 4940931"/>
                <a:gd name="connsiteY1204" fmla="*/ 39369 h 138429"/>
                <a:gd name="connsiteX1205" fmla="*/ 4250685 w 4940931"/>
                <a:gd name="connsiteY1205" fmla="*/ 31114 h 138429"/>
                <a:gd name="connsiteX1206" fmla="*/ 4264655 w 4940931"/>
                <a:gd name="connsiteY1206" fmla="*/ 28574 h 138429"/>
                <a:gd name="connsiteX1207" fmla="*/ 1420495 w 4940931"/>
                <a:gd name="connsiteY1207" fmla="*/ 28574 h 138429"/>
                <a:gd name="connsiteX1208" fmla="*/ 1434465 w 4940931"/>
                <a:gd name="connsiteY1208" fmla="*/ 31749 h 138429"/>
                <a:gd name="connsiteX1209" fmla="*/ 1445260 w 4940931"/>
                <a:gd name="connsiteY1209" fmla="*/ 40004 h 138429"/>
                <a:gd name="connsiteX1210" fmla="*/ 1452245 w 4940931"/>
                <a:gd name="connsiteY1210" fmla="*/ 52704 h 138429"/>
                <a:gd name="connsiteX1211" fmla="*/ 1454785 w 4940931"/>
                <a:gd name="connsiteY1211" fmla="*/ 69214 h 138429"/>
                <a:gd name="connsiteX1212" fmla="*/ 1455420 w 4940931"/>
                <a:gd name="connsiteY1212" fmla="*/ 69214 h 138429"/>
                <a:gd name="connsiteX1213" fmla="*/ 1452880 w 4940931"/>
                <a:gd name="connsiteY1213" fmla="*/ 86359 h 138429"/>
                <a:gd name="connsiteX1214" fmla="*/ 1445260 w 4940931"/>
                <a:gd name="connsiteY1214" fmla="*/ 99059 h 138429"/>
                <a:gd name="connsiteX1215" fmla="*/ 1433830 w 4940931"/>
                <a:gd name="connsiteY1215" fmla="*/ 107314 h 138429"/>
                <a:gd name="connsiteX1216" fmla="*/ 1419860 w 4940931"/>
                <a:gd name="connsiteY1216" fmla="*/ 109854 h 138429"/>
                <a:gd name="connsiteX1217" fmla="*/ 1405890 w 4940931"/>
                <a:gd name="connsiteY1217" fmla="*/ 106679 h 138429"/>
                <a:gd name="connsiteX1218" fmla="*/ 1395095 w 4940931"/>
                <a:gd name="connsiteY1218" fmla="*/ 98424 h 138429"/>
                <a:gd name="connsiteX1219" fmla="*/ 1388110 w 4940931"/>
                <a:gd name="connsiteY1219" fmla="*/ 85724 h 138429"/>
                <a:gd name="connsiteX1220" fmla="*/ 1385570 w 4940931"/>
                <a:gd name="connsiteY1220" fmla="*/ 69214 h 138429"/>
                <a:gd name="connsiteX1221" fmla="*/ 1388110 w 4940931"/>
                <a:gd name="connsiteY1221" fmla="*/ 52069 h 138429"/>
                <a:gd name="connsiteX1222" fmla="*/ 1395730 w 4940931"/>
                <a:gd name="connsiteY1222" fmla="*/ 39369 h 138429"/>
                <a:gd name="connsiteX1223" fmla="*/ 1406525 w 4940931"/>
                <a:gd name="connsiteY1223" fmla="*/ 31114 h 138429"/>
                <a:gd name="connsiteX1224" fmla="*/ 1420495 w 4940931"/>
                <a:gd name="connsiteY1224" fmla="*/ 28574 h 138429"/>
                <a:gd name="connsiteX1225" fmla="*/ 3143245 w 4940931"/>
                <a:gd name="connsiteY1225" fmla="*/ 5079 h 138429"/>
                <a:gd name="connsiteX1226" fmla="*/ 3219445 w 4940931"/>
                <a:gd name="connsiteY1226" fmla="*/ 5079 h 138429"/>
                <a:gd name="connsiteX1227" fmla="*/ 3219445 w 4940931"/>
                <a:gd name="connsiteY1227" fmla="*/ 20319 h 138429"/>
                <a:gd name="connsiteX1228" fmla="*/ 3188965 w 4940931"/>
                <a:gd name="connsiteY1228" fmla="*/ 20319 h 138429"/>
                <a:gd name="connsiteX1229" fmla="*/ 3188965 w 4940931"/>
                <a:gd name="connsiteY1229" fmla="*/ 108584 h 138429"/>
                <a:gd name="connsiteX1230" fmla="*/ 3173090 w 4940931"/>
                <a:gd name="connsiteY1230" fmla="*/ 108584 h 138429"/>
                <a:gd name="connsiteX1231" fmla="*/ 3173090 w 4940931"/>
                <a:gd name="connsiteY1231" fmla="*/ 20319 h 138429"/>
                <a:gd name="connsiteX1232" fmla="*/ 3143245 w 4940931"/>
                <a:gd name="connsiteY1232" fmla="*/ 20319 h 138429"/>
                <a:gd name="connsiteX1233" fmla="*/ 1628774 w 4940931"/>
                <a:gd name="connsiteY1233" fmla="*/ 5079 h 138429"/>
                <a:gd name="connsiteX1234" fmla="*/ 1704970 w 4940931"/>
                <a:gd name="connsiteY1234" fmla="*/ 5079 h 138429"/>
                <a:gd name="connsiteX1235" fmla="*/ 1704970 w 4940931"/>
                <a:gd name="connsiteY1235" fmla="*/ 20319 h 138429"/>
                <a:gd name="connsiteX1236" fmla="*/ 1675129 w 4940931"/>
                <a:gd name="connsiteY1236" fmla="*/ 20319 h 138429"/>
                <a:gd name="connsiteX1237" fmla="*/ 1675129 w 4940931"/>
                <a:gd name="connsiteY1237" fmla="*/ 108584 h 138429"/>
                <a:gd name="connsiteX1238" fmla="*/ 1659255 w 4940931"/>
                <a:gd name="connsiteY1238" fmla="*/ 108584 h 138429"/>
                <a:gd name="connsiteX1239" fmla="*/ 1659255 w 4940931"/>
                <a:gd name="connsiteY1239" fmla="*/ 20319 h 138429"/>
                <a:gd name="connsiteX1240" fmla="*/ 1628774 w 4940931"/>
                <a:gd name="connsiteY1240" fmla="*/ 20319 h 138429"/>
                <a:gd name="connsiteX1241" fmla="*/ 0 w 4940931"/>
                <a:gd name="connsiteY1241" fmla="*/ 5079 h 138429"/>
                <a:gd name="connsiteX1242" fmla="*/ 76200 w 4940931"/>
                <a:gd name="connsiteY1242" fmla="*/ 5079 h 138429"/>
                <a:gd name="connsiteX1243" fmla="*/ 76200 w 4940931"/>
                <a:gd name="connsiteY1243" fmla="*/ 20319 h 138429"/>
                <a:gd name="connsiteX1244" fmla="*/ 45720 w 4940931"/>
                <a:gd name="connsiteY1244" fmla="*/ 20319 h 138429"/>
                <a:gd name="connsiteX1245" fmla="*/ 45720 w 4940931"/>
                <a:gd name="connsiteY1245" fmla="*/ 108584 h 138429"/>
                <a:gd name="connsiteX1246" fmla="*/ 29845 w 4940931"/>
                <a:gd name="connsiteY1246" fmla="*/ 108584 h 138429"/>
                <a:gd name="connsiteX1247" fmla="*/ 29845 w 4940931"/>
                <a:gd name="connsiteY1247" fmla="*/ 20319 h 138429"/>
                <a:gd name="connsiteX1248" fmla="*/ 0 w 4940931"/>
                <a:gd name="connsiteY1248" fmla="*/ 20319 h 138429"/>
                <a:gd name="connsiteX1249" fmla="*/ 1362075 w 4940931"/>
                <a:gd name="connsiteY1249" fmla="*/ 1269 h 138429"/>
                <a:gd name="connsiteX1250" fmla="*/ 1365885 w 4940931"/>
                <a:gd name="connsiteY1250" fmla="*/ 1904 h 138429"/>
                <a:gd name="connsiteX1251" fmla="*/ 1369060 w 4940931"/>
                <a:gd name="connsiteY1251" fmla="*/ 3809 h 138429"/>
                <a:gd name="connsiteX1252" fmla="*/ 1370965 w 4940931"/>
                <a:gd name="connsiteY1252" fmla="*/ 6984 h 138429"/>
                <a:gd name="connsiteX1253" fmla="*/ 1371600 w 4940931"/>
                <a:gd name="connsiteY1253" fmla="*/ 10794 h 138429"/>
                <a:gd name="connsiteX1254" fmla="*/ 1370965 w 4940931"/>
                <a:gd name="connsiteY1254" fmla="*/ 14604 h 138429"/>
                <a:gd name="connsiteX1255" fmla="*/ 1369060 w 4940931"/>
                <a:gd name="connsiteY1255" fmla="*/ 17779 h 138429"/>
                <a:gd name="connsiteX1256" fmla="*/ 1365885 w 4940931"/>
                <a:gd name="connsiteY1256" fmla="*/ 19684 h 138429"/>
                <a:gd name="connsiteX1257" fmla="*/ 1362075 w 4940931"/>
                <a:gd name="connsiteY1257" fmla="*/ 20319 h 138429"/>
                <a:gd name="connsiteX1258" fmla="*/ 1358265 w 4940931"/>
                <a:gd name="connsiteY1258" fmla="*/ 19684 h 138429"/>
                <a:gd name="connsiteX1259" fmla="*/ 1355090 w 4940931"/>
                <a:gd name="connsiteY1259" fmla="*/ 17779 h 138429"/>
                <a:gd name="connsiteX1260" fmla="*/ 1353185 w 4940931"/>
                <a:gd name="connsiteY1260" fmla="*/ 14604 h 138429"/>
                <a:gd name="connsiteX1261" fmla="*/ 1352550 w 4940931"/>
                <a:gd name="connsiteY1261" fmla="*/ 10794 h 138429"/>
                <a:gd name="connsiteX1262" fmla="*/ 1353185 w 4940931"/>
                <a:gd name="connsiteY1262" fmla="*/ 6984 h 138429"/>
                <a:gd name="connsiteX1263" fmla="*/ 1355090 w 4940931"/>
                <a:gd name="connsiteY1263" fmla="*/ 3809 h 138429"/>
                <a:gd name="connsiteX1264" fmla="*/ 1358265 w 4940931"/>
                <a:gd name="connsiteY1264" fmla="*/ 1904 h 138429"/>
                <a:gd name="connsiteX1265" fmla="*/ 1362075 w 4940931"/>
                <a:gd name="connsiteY1265" fmla="*/ 1269 h 138429"/>
                <a:gd name="connsiteX1266" fmla="*/ 4789801 w 4940931"/>
                <a:gd name="connsiteY1266" fmla="*/ 634 h 138429"/>
                <a:gd name="connsiteX1267" fmla="*/ 4789801 w 4940931"/>
                <a:gd name="connsiteY1267" fmla="*/ 65404 h 138429"/>
                <a:gd name="connsiteX1268" fmla="*/ 4814566 w 4940931"/>
                <a:gd name="connsiteY1268" fmla="*/ 31114 h 138429"/>
                <a:gd name="connsiteX1269" fmla="*/ 4831711 w 4940931"/>
                <a:gd name="connsiteY1269" fmla="*/ 31114 h 138429"/>
                <a:gd name="connsiteX1270" fmla="*/ 4812026 w 4940931"/>
                <a:gd name="connsiteY1270" fmla="*/ 57149 h 138429"/>
                <a:gd name="connsiteX1271" fmla="*/ 4835521 w 4940931"/>
                <a:gd name="connsiteY1271" fmla="*/ 108584 h 138429"/>
                <a:gd name="connsiteX1272" fmla="*/ 4819011 w 4940931"/>
                <a:gd name="connsiteY1272" fmla="*/ 108584 h 138429"/>
                <a:gd name="connsiteX1273" fmla="*/ 4801866 w 4940931"/>
                <a:gd name="connsiteY1273" fmla="*/ 69849 h 138429"/>
                <a:gd name="connsiteX1274" fmla="*/ 4789801 w 4940931"/>
                <a:gd name="connsiteY1274" fmla="*/ 85724 h 138429"/>
                <a:gd name="connsiteX1275" fmla="*/ 4789801 w 4940931"/>
                <a:gd name="connsiteY1275" fmla="*/ 108584 h 138429"/>
                <a:gd name="connsiteX1276" fmla="*/ 4774561 w 4940931"/>
                <a:gd name="connsiteY1276" fmla="*/ 108584 h 138429"/>
                <a:gd name="connsiteX1277" fmla="*/ 4774561 w 4940931"/>
                <a:gd name="connsiteY1277" fmla="*/ 8889 h 138429"/>
                <a:gd name="connsiteX1278" fmla="*/ 4472301 w 4940931"/>
                <a:gd name="connsiteY1278" fmla="*/ 634 h 138429"/>
                <a:gd name="connsiteX1279" fmla="*/ 4472301 w 4940931"/>
                <a:gd name="connsiteY1279" fmla="*/ 109219 h 138429"/>
                <a:gd name="connsiteX1280" fmla="*/ 4457061 w 4940931"/>
                <a:gd name="connsiteY1280" fmla="*/ 109219 h 138429"/>
                <a:gd name="connsiteX1281" fmla="*/ 4457696 w 4940931"/>
                <a:gd name="connsiteY1281" fmla="*/ 108584 h 138429"/>
                <a:gd name="connsiteX1282" fmla="*/ 4457696 w 4940931"/>
                <a:gd name="connsiteY1282" fmla="*/ 100964 h 138429"/>
                <a:gd name="connsiteX1283" fmla="*/ 4453251 w 4940931"/>
                <a:gd name="connsiteY1283" fmla="*/ 104774 h 138429"/>
                <a:gd name="connsiteX1284" fmla="*/ 4448171 w 4940931"/>
                <a:gd name="connsiteY1284" fmla="*/ 107949 h 138429"/>
                <a:gd name="connsiteX1285" fmla="*/ 4443091 w 4940931"/>
                <a:gd name="connsiteY1285" fmla="*/ 109854 h 138429"/>
                <a:gd name="connsiteX1286" fmla="*/ 4437376 w 4940931"/>
                <a:gd name="connsiteY1286" fmla="*/ 109854 h 138429"/>
                <a:gd name="connsiteX1287" fmla="*/ 4425946 w 4940931"/>
                <a:gd name="connsiteY1287" fmla="*/ 107314 h 138429"/>
                <a:gd name="connsiteX1288" fmla="*/ 4416421 w 4940931"/>
                <a:gd name="connsiteY1288" fmla="*/ 99694 h 138429"/>
                <a:gd name="connsiteX1289" fmla="*/ 4410071 w 4940931"/>
                <a:gd name="connsiteY1289" fmla="*/ 86994 h 138429"/>
                <a:gd name="connsiteX1290" fmla="*/ 4407531 w 4940931"/>
                <a:gd name="connsiteY1290" fmla="*/ 67944 h 138429"/>
                <a:gd name="connsiteX1291" fmla="*/ 4410071 w 4940931"/>
                <a:gd name="connsiteY1291" fmla="*/ 50799 h 138429"/>
                <a:gd name="connsiteX1292" fmla="*/ 4417056 w 4940931"/>
                <a:gd name="connsiteY1292" fmla="*/ 38734 h 138429"/>
                <a:gd name="connsiteX1293" fmla="*/ 4426581 w 4940931"/>
                <a:gd name="connsiteY1293" fmla="*/ 31749 h 138429"/>
                <a:gd name="connsiteX1294" fmla="*/ 4438011 w 4940931"/>
                <a:gd name="connsiteY1294" fmla="*/ 29209 h 138429"/>
                <a:gd name="connsiteX1295" fmla="*/ 4443726 w 4940931"/>
                <a:gd name="connsiteY1295" fmla="*/ 29844 h 138429"/>
                <a:gd name="connsiteX1296" fmla="*/ 4448806 w 4940931"/>
                <a:gd name="connsiteY1296" fmla="*/ 31749 h 138429"/>
                <a:gd name="connsiteX1297" fmla="*/ 4453251 w 4940931"/>
                <a:gd name="connsiteY1297" fmla="*/ 34924 h 138429"/>
                <a:gd name="connsiteX1298" fmla="*/ 4457061 w 4940931"/>
                <a:gd name="connsiteY1298" fmla="*/ 38099 h 138429"/>
                <a:gd name="connsiteX1299" fmla="*/ 4457061 w 4940931"/>
                <a:gd name="connsiteY1299" fmla="*/ 8254 h 138429"/>
                <a:gd name="connsiteX1300" fmla="*/ 4390385 w 4940931"/>
                <a:gd name="connsiteY1300" fmla="*/ 634 h 138429"/>
                <a:gd name="connsiteX1301" fmla="*/ 4390385 w 4940931"/>
                <a:gd name="connsiteY1301" fmla="*/ 108584 h 138429"/>
                <a:gd name="connsiteX1302" fmla="*/ 4375145 w 4940931"/>
                <a:gd name="connsiteY1302" fmla="*/ 108584 h 138429"/>
                <a:gd name="connsiteX1303" fmla="*/ 4375145 w 4940931"/>
                <a:gd name="connsiteY1303" fmla="*/ 8889 h 138429"/>
                <a:gd name="connsiteX1304" fmla="*/ 3946521 w 4940931"/>
                <a:gd name="connsiteY1304" fmla="*/ 634 h 138429"/>
                <a:gd name="connsiteX1305" fmla="*/ 3946521 w 4940931"/>
                <a:gd name="connsiteY1305" fmla="*/ 38099 h 138429"/>
                <a:gd name="connsiteX1306" fmla="*/ 3950331 w 4940931"/>
                <a:gd name="connsiteY1306" fmla="*/ 34289 h 138429"/>
                <a:gd name="connsiteX1307" fmla="*/ 3954776 w 4940931"/>
                <a:gd name="connsiteY1307" fmla="*/ 31114 h 138429"/>
                <a:gd name="connsiteX1308" fmla="*/ 3960491 w 4940931"/>
                <a:gd name="connsiteY1308" fmla="*/ 29209 h 138429"/>
                <a:gd name="connsiteX1309" fmla="*/ 3966206 w 4940931"/>
                <a:gd name="connsiteY1309" fmla="*/ 29209 h 138429"/>
                <a:gd name="connsiteX1310" fmla="*/ 3978271 w 4940931"/>
                <a:gd name="connsiteY1310" fmla="*/ 31749 h 138429"/>
                <a:gd name="connsiteX1311" fmla="*/ 3987161 w 4940931"/>
                <a:gd name="connsiteY1311" fmla="*/ 38099 h 138429"/>
                <a:gd name="connsiteX1312" fmla="*/ 3992241 w 4940931"/>
                <a:gd name="connsiteY1312" fmla="*/ 49529 h 138429"/>
                <a:gd name="connsiteX1313" fmla="*/ 3994146 w 4940931"/>
                <a:gd name="connsiteY1313" fmla="*/ 64134 h 138429"/>
                <a:gd name="connsiteX1314" fmla="*/ 3994146 w 4940931"/>
                <a:gd name="connsiteY1314" fmla="*/ 108584 h 138429"/>
                <a:gd name="connsiteX1315" fmla="*/ 3978906 w 4940931"/>
                <a:gd name="connsiteY1315" fmla="*/ 108584 h 138429"/>
                <a:gd name="connsiteX1316" fmla="*/ 3978271 w 4940931"/>
                <a:gd name="connsiteY1316" fmla="*/ 108584 h 138429"/>
                <a:gd name="connsiteX1317" fmla="*/ 3978271 w 4940931"/>
                <a:gd name="connsiteY1317" fmla="*/ 64769 h 138429"/>
                <a:gd name="connsiteX1318" fmla="*/ 3974461 w 4940931"/>
                <a:gd name="connsiteY1318" fmla="*/ 48894 h 138429"/>
                <a:gd name="connsiteX1319" fmla="*/ 3962396 w 4940931"/>
                <a:gd name="connsiteY1319" fmla="*/ 43814 h 138429"/>
                <a:gd name="connsiteX1320" fmla="*/ 3956046 w 4940931"/>
                <a:gd name="connsiteY1320" fmla="*/ 45084 h 138429"/>
                <a:gd name="connsiteX1321" fmla="*/ 3950966 w 4940931"/>
                <a:gd name="connsiteY1321" fmla="*/ 48894 h 138429"/>
                <a:gd name="connsiteX1322" fmla="*/ 3947791 w 4940931"/>
                <a:gd name="connsiteY1322" fmla="*/ 55244 h 138429"/>
                <a:gd name="connsiteX1323" fmla="*/ 3946521 w 4940931"/>
                <a:gd name="connsiteY1323" fmla="*/ 63499 h 138429"/>
                <a:gd name="connsiteX1324" fmla="*/ 3946521 w 4940931"/>
                <a:gd name="connsiteY1324" fmla="*/ 109219 h 138429"/>
                <a:gd name="connsiteX1325" fmla="*/ 3931281 w 4940931"/>
                <a:gd name="connsiteY1325" fmla="*/ 109219 h 138429"/>
                <a:gd name="connsiteX1326" fmla="*/ 3931281 w 4940931"/>
                <a:gd name="connsiteY1326" fmla="*/ 8889 h 138429"/>
                <a:gd name="connsiteX1327" fmla="*/ 3248021 w 4940931"/>
                <a:gd name="connsiteY1327" fmla="*/ 634 h 138429"/>
                <a:gd name="connsiteX1328" fmla="*/ 3248021 w 4940931"/>
                <a:gd name="connsiteY1328" fmla="*/ 38099 h 138429"/>
                <a:gd name="connsiteX1329" fmla="*/ 3251831 w 4940931"/>
                <a:gd name="connsiteY1329" fmla="*/ 34289 h 138429"/>
                <a:gd name="connsiteX1330" fmla="*/ 3256276 w 4940931"/>
                <a:gd name="connsiteY1330" fmla="*/ 31114 h 138429"/>
                <a:gd name="connsiteX1331" fmla="*/ 3261991 w 4940931"/>
                <a:gd name="connsiteY1331" fmla="*/ 29209 h 138429"/>
                <a:gd name="connsiteX1332" fmla="*/ 3267706 w 4940931"/>
                <a:gd name="connsiteY1332" fmla="*/ 29209 h 138429"/>
                <a:gd name="connsiteX1333" fmla="*/ 3279771 w 4940931"/>
                <a:gd name="connsiteY1333" fmla="*/ 31749 h 138429"/>
                <a:gd name="connsiteX1334" fmla="*/ 3288661 w 4940931"/>
                <a:gd name="connsiteY1334" fmla="*/ 38099 h 138429"/>
                <a:gd name="connsiteX1335" fmla="*/ 3293741 w 4940931"/>
                <a:gd name="connsiteY1335" fmla="*/ 49529 h 138429"/>
                <a:gd name="connsiteX1336" fmla="*/ 3295646 w 4940931"/>
                <a:gd name="connsiteY1336" fmla="*/ 64134 h 138429"/>
                <a:gd name="connsiteX1337" fmla="*/ 3295646 w 4940931"/>
                <a:gd name="connsiteY1337" fmla="*/ 108584 h 138429"/>
                <a:gd name="connsiteX1338" fmla="*/ 3280406 w 4940931"/>
                <a:gd name="connsiteY1338" fmla="*/ 108584 h 138429"/>
                <a:gd name="connsiteX1339" fmla="*/ 3279771 w 4940931"/>
                <a:gd name="connsiteY1339" fmla="*/ 108584 h 138429"/>
                <a:gd name="connsiteX1340" fmla="*/ 3279771 w 4940931"/>
                <a:gd name="connsiteY1340" fmla="*/ 64769 h 138429"/>
                <a:gd name="connsiteX1341" fmla="*/ 3275961 w 4940931"/>
                <a:gd name="connsiteY1341" fmla="*/ 48894 h 138429"/>
                <a:gd name="connsiteX1342" fmla="*/ 3263896 w 4940931"/>
                <a:gd name="connsiteY1342" fmla="*/ 43814 h 138429"/>
                <a:gd name="connsiteX1343" fmla="*/ 3257546 w 4940931"/>
                <a:gd name="connsiteY1343" fmla="*/ 45084 h 138429"/>
                <a:gd name="connsiteX1344" fmla="*/ 3252466 w 4940931"/>
                <a:gd name="connsiteY1344" fmla="*/ 48894 h 138429"/>
                <a:gd name="connsiteX1345" fmla="*/ 3249291 w 4940931"/>
                <a:gd name="connsiteY1345" fmla="*/ 55244 h 138429"/>
                <a:gd name="connsiteX1346" fmla="*/ 3248021 w 4940931"/>
                <a:gd name="connsiteY1346" fmla="*/ 63499 h 138429"/>
                <a:gd name="connsiteX1347" fmla="*/ 3248021 w 4940931"/>
                <a:gd name="connsiteY1347" fmla="*/ 109219 h 138429"/>
                <a:gd name="connsiteX1348" fmla="*/ 3232781 w 4940931"/>
                <a:gd name="connsiteY1348" fmla="*/ 109219 h 138429"/>
                <a:gd name="connsiteX1349" fmla="*/ 3232781 w 4940931"/>
                <a:gd name="connsiteY1349" fmla="*/ 8889 h 138429"/>
                <a:gd name="connsiteX1350" fmla="*/ 2432681 w 4940931"/>
                <a:gd name="connsiteY1350" fmla="*/ 634 h 138429"/>
                <a:gd name="connsiteX1351" fmla="*/ 2432681 w 4940931"/>
                <a:gd name="connsiteY1351" fmla="*/ 38099 h 138429"/>
                <a:gd name="connsiteX1352" fmla="*/ 2436491 w 4940931"/>
                <a:gd name="connsiteY1352" fmla="*/ 34289 h 138429"/>
                <a:gd name="connsiteX1353" fmla="*/ 2440936 w 4940931"/>
                <a:gd name="connsiteY1353" fmla="*/ 31114 h 138429"/>
                <a:gd name="connsiteX1354" fmla="*/ 2446651 w 4940931"/>
                <a:gd name="connsiteY1354" fmla="*/ 29209 h 138429"/>
                <a:gd name="connsiteX1355" fmla="*/ 2452366 w 4940931"/>
                <a:gd name="connsiteY1355" fmla="*/ 29209 h 138429"/>
                <a:gd name="connsiteX1356" fmla="*/ 2464431 w 4940931"/>
                <a:gd name="connsiteY1356" fmla="*/ 31749 h 138429"/>
                <a:gd name="connsiteX1357" fmla="*/ 2473321 w 4940931"/>
                <a:gd name="connsiteY1357" fmla="*/ 38099 h 138429"/>
                <a:gd name="connsiteX1358" fmla="*/ 2478401 w 4940931"/>
                <a:gd name="connsiteY1358" fmla="*/ 49529 h 138429"/>
                <a:gd name="connsiteX1359" fmla="*/ 2480306 w 4940931"/>
                <a:gd name="connsiteY1359" fmla="*/ 64134 h 138429"/>
                <a:gd name="connsiteX1360" fmla="*/ 2480306 w 4940931"/>
                <a:gd name="connsiteY1360" fmla="*/ 108584 h 138429"/>
                <a:gd name="connsiteX1361" fmla="*/ 2465066 w 4940931"/>
                <a:gd name="connsiteY1361" fmla="*/ 108584 h 138429"/>
                <a:gd name="connsiteX1362" fmla="*/ 2464431 w 4940931"/>
                <a:gd name="connsiteY1362" fmla="*/ 108584 h 138429"/>
                <a:gd name="connsiteX1363" fmla="*/ 2464431 w 4940931"/>
                <a:gd name="connsiteY1363" fmla="*/ 64769 h 138429"/>
                <a:gd name="connsiteX1364" fmla="*/ 2460621 w 4940931"/>
                <a:gd name="connsiteY1364" fmla="*/ 48894 h 138429"/>
                <a:gd name="connsiteX1365" fmla="*/ 2448556 w 4940931"/>
                <a:gd name="connsiteY1365" fmla="*/ 43814 h 138429"/>
                <a:gd name="connsiteX1366" fmla="*/ 2442206 w 4940931"/>
                <a:gd name="connsiteY1366" fmla="*/ 45084 h 138429"/>
                <a:gd name="connsiteX1367" fmla="*/ 2437126 w 4940931"/>
                <a:gd name="connsiteY1367" fmla="*/ 48894 h 138429"/>
                <a:gd name="connsiteX1368" fmla="*/ 2433951 w 4940931"/>
                <a:gd name="connsiteY1368" fmla="*/ 55244 h 138429"/>
                <a:gd name="connsiteX1369" fmla="*/ 2432681 w 4940931"/>
                <a:gd name="connsiteY1369" fmla="*/ 63499 h 138429"/>
                <a:gd name="connsiteX1370" fmla="*/ 2432681 w 4940931"/>
                <a:gd name="connsiteY1370" fmla="*/ 109219 h 138429"/>
                <a:gd name="connsiteX1371" fmla="*/ 2417441 w 4940931"/>
                <a:gd name="connsiteY1371" fmla="*/ 109219 h 138429"/>
                <a:gd name="connsiteX1372" fmla="*/ 2417441 w 4940931"/>
                <a:gd name="connsiteY1372" fmla="*/ 8889 h 138429"/>
                <a:gd name="connsiteX1373" fmla="*/ 1734181 w 4940931"/>
                <a:gd name="connsiteY1373" fmla="*/ 634 h 138429"/>
                <a:gd name="connsiteX1374" fmla="*/ 1734181 w 4940931"/>
                <a:gd name="connsiteY1374" fmla="*/ 38099 h 138429"/>
                <a:gd name="connsiteX1375" fmla="*/ 1737991 w 4940931"/>
                <a:gd name="connsiteY1375" fmla="*/ 34289 h 138429"/>
                <a:gd name="connsiteX1376" fmla="*/ 1742436 w 4940931"/>
                <a:gd name="connsiteY1376" fmla="*/ 31114 h 138429"/>
                <a:gd name="connsiteX1377" fmla="*/ 1748151 w 4940931"/>
                <a:gd name="connsiteY1377" fmla="*/ 29209 h 138429"/>
                <a:gd name="connsiteX1378" fmla="*/ 1753866 w 4940931"/>
                <a:gd name="connsiteY1378" fmla="*/ 29209 h 138429"/>
                <a:gd name="connsiteX1379" fmla="*/ 1765931 w 4940931"/>
                <a:gd name="connsiteY1379" fmla="*/ 31749 h 138429"/>
                <a:gd name="connsiteX1380" fmla="*/ 1774821 w 4940931"/>
                <a:gd name="connsiteY1380" fmla="*/ 38099 h 138429"/>
                <a:gd name="connsiteX1381" fmla="*/ 1779901 w 4940931"/>
                <a:gd name="connsiteY1381" fmla="*/ 49529 h 138429"/>
                <a:gd name="connsiteX1382" fmla="*/ 1781806 w 4940931"/>
                <a:gd name="connsiteY1382" fmla="*/ 64134 h 138429"/>
                <a:gd name="connsiteX1383" fmla="*/ 1781806 w 4940931"/>
                <a:gd name="connsiteY1383" fmla="*/ 108584 h 138429"/>
                <a:gd name="connsiteX1384" fmla="*/ 1766566 w 4940931"/>
                <a:gd name="connsiteY1384" fmla="*/ 108584 h 138429"/>
                <a:gd name="connsiteX1385" fmla="*/ 1765931 w 4940931"/>
                <a:gd name="connsiteY1385" fmla="*/ 108584 h 138429"/>
                <a:gd name="connsiteX1386" fmla="*/ 1765931 w 4940931"/>
                <a:gd name="connsiteY1386" fmla="*/ 64769 h 138429"/>
                <a:gd name="connsiteX1387" fmla="*/ 1762121 w 4940931"/>
                <a:gd name="connsiteY1387" fmla="*/ 48894 h 138429"/>
                <a:gd name="connsiteX1388" fmla="*/ 1750056 w 4940931"/>
                <a:gd name="connsiteY1388" fmla="*/ 43814 h 138429"/>
                <a:gd name="connsiteX1389" fmla="*/ 1743706 w 4940931"/>
                <a:gd name="connsiteY1389" fmla="*/ 45084 h 138429"/>
                <a:gd name="connsiteX1390" fmla="*/ 1738626 w 4940931"/>
                <a:gd name="connsiteY1390" fmla="*/ 48894 h 138429"/>
                <a:gd name="connsiteX1391" fmla="*/ 1735451 w 4940931"/>
                <a:gd name="connsiteY1391" fmla="*/ 55244 h 138429"/>
                <a:gd name="connsiteX1392" fmla="*/ 1734181 w 4940931"/>
                <a:gd name="connsiteY1392" fmla="*/ 63499 h 138429"/>
                <a:gd name="connsiteX1393" fmla="*/ 1734181 w 4940931"/>
                <a:gd name="connsiteY1393" fmla="*/ 109219 h 138429"/>
                <a:gd name="connsiteX1394" fmla="*/ 1718941 w 4940931"/>
                <a:gd name="connsiteY1394" fmla="*/ 109219 h 138429"/>
                <a:gd name="connsiteX1395" fmla="*/ 1718941 w 4940931"/>
                <a:gd name="connsiteY1395" fmla="*/ 8889 h 138429"/>
                <a:gd name="connsiteX1396" fmla="*/ 803275 w 4940931"/>
                <a:gd name="connsiteY1396" fmla="*/ 634 h 138429"/>
                <a:gd name="connsiteX1397" fmla="*/ 803275 w 4940931"/>
                <a:gd name="connsiteY1397" fmla="*/ 38099 h 138429"/>
                <a:gd name="connsiteX1398" fmla="*/ 807085 w 4940931"/>
                <a:gd name="connsiteY1398" fmla="*/ 34289 h 138429"/>
                <a:gd name="connsiteX1399" fmla="*/ 811530 w 4940931"/>
                <a:gd name="connsiteY1399" fmla="*/ 31114 h 138429"/>
                <a:gd name="connsiteX1400" fmla="*/ 817245 w 4940931"/>
                <a:gd name="connsiteY1400" fmla="*/ 29209 h 138429"/>
                <a:gd name="connsiteX1401" fmla="*/ 822960 w 4940931"/>
                <a:gd name="connsiteY1401" fmla="*/ 29209 h 138429"/>
                <a:gd name="connsiteX1402" fmla="*/ 835025 w 4940931"/>
                <a:gd name="connsiteY1402" fmla="*/ 31749 h 138429"/>
                <a:gd name="connsiteX1403" fmla="*/ 843915 w 4940931"/>
                <a:gd name="connsiteY1403" fmla="*/ 38099 h 138429"/>
                <a:gd name="connsiteX1404" fmla="*/ 848995 w 4940931"/>
                <a:gd name="connsiteY1404" fmla="*/ 49529 h 138429"/>
                <a:gd name="connsiteX1405" fmla="*/ 850900 w 4940931"/>
                <a:gd name="connsiteY1405" fmla="*/ 64134 h 138429"/>
                <a:gd name="connsiteX1406" fmla="*/ 850900 w 4940931"/>
                <a:gd name="connsiteY1406" fmla="*/ 108584 h 138429"/>
                <a:gd name="connsiteX1407" fmla="*/ 835660 w 4940931"/>
                <a:gd name="connsiteY1407" fmla="*/ 108584 h 138429"/>
                <a:gd name="connsiteX1408" fmla="*/ 835025 w 4940931"/>
                <a:gd name="connsiteY1408" fmla="*/ 108584 h 138429"/>
                <a:gd name="connsiteX1409" fmla="*/ 835025 w 4940931"/>
                <a:gd name="connsiteY1409" fmla="*/ 64769 h 138429"/>
                <a:gd name="connsiteX1410" fmla="*/ 831215 w 4940931"/>
                <a:gd name="connsiteY1410" fmla="*/ 48894 h 138429"/>
                <a:gd name="connsiteX1411" fmla="*/ 819150 w 4940931"/>
                <a:gd name="connsiteY1411" fmla="*/ 43814 h 138429"/>
                <a:gd name="connsiteX1412" fmla="*/ 812800 w 4940931"/>
                <a:gd name="connsiteY1412" fmla="*/ 45084 h 138429"/>
                <a:gd name="connsiteX1413" fmla="*/ 807720 w 4940931"/>
                <a:gd name="connsiteY1413" fmla="*/ 48894 h 138429"/>
                <a:gd name="connsiteX1414" fmla="*/ 804545 w 4940931"/>
                <a:gd name="connsiteY1414" fmla="*/ 55244 h 138429"/>
                <a:gd name="connsiteX1415" fmla="*/ 803275 w 4940931"/>
                <a:gd name="connsiteY1415" fmla="*/ 63499 h 138429"/>
                <a:gd name="connsiteX1416" fmla="*/ 803275 w 4940931"/>
                <a:gd name="connsiteY1416" fmla="*/ 109219 h 138429"/>
                <a:gd name="connsiteX1417" fmla="*/ 788035 w 4940931"/>
                <a:gd name="connsiteY1417" fmla="*/ 109219 h 138429"/>
                <a:gd name="connsiteX1418" fmla="*/ 788035 w 4940931"/>
                <a:gd name="connsiteY1418" fmla="*/ 8889 h 138429"/>
                <a:gd name="connsiteX1419" fmla="*/ 104774 w 4940931"/>
                <a:gd name="connsiteY1419" fmla="*/ 634 h 138429"/>
                <a:gd name="connsiteX1420" fmla="*/ 104774 w 4940931"/>
                <a:gd name="connsiteY1420" fmla="*/ 38099 h 138429"/>
                <a:gd name="connsiteX1421" fmla="*/ 108584 w 4940931"/>
                <a:gd name="connsiteY1421" fmla="*/ 34289 h 138429"/>
                <a:gd name="connsiteX1422" fmla="*/ 113029 w 4940931"/>
                <a:gd name="connsiteY1422" fmla="*/ 31114 h 138429"/>
                <a:gd name="connsiteX1423" fmla="*/ 118744 w 4940931"/>
                <a:gd name="connsiteY1423" fmla="*/ 29209 h 138429"/>
                <a:gd name="connsiteX1424" fmla="*/ 124459 w 4940931"/>
                <a:gd name="connsiteY1424" fmla="*/ 29209 h 138429"/>
                <a:gd name="connsiteX1425" fmla="*/ 136524 w 4940931"/>
                <a:gd name="connsiteY1425" fmla="*/ 31749 h 138429"/>
                <a:gd name="connsiteX1426" fmla="*/ 145414 w 4940931"/>
                <a:gd name="connsiteY1426" fmla="*/ 38099 h 138429"/>
                <a:gd name="connsiteX1427" fmla="*/ 150494 w 4940931"/>
                <a:gd name="connsiteY1427" fmla="*/ 49529 h 138429"/>
                <a:gd name="connsiteX1428" fmla="*/ 152399 w 4940931"/>
                <a:gd name="connsiteY1428" fmla="*/ 64134 h 138429"/>
                <a:gd name="connsiteX1429" fmla="*/ 152399 w 4940931"/>
                <a:gd name="connsiteY1429" fmla="*/ 108584 h 138429"/>
                <a:gd name="connsiteX1430" fmla="*/ 137159 w 4940931"/>
                <a:gd name="connsiteY1430" fmla="*/ 108584 h 138429"/>
                <a:gd name="connsiteX1431" fmla="*/ 136524 w 4940931"/>
                <a:gd name="connsiteY1431" fmla="*/ 108584 h 138429"/>
                <a:gd name="connsiteX1432" fmla="*/ 136524 w 4940931"/>
                <a:gd name="connsiteY1432" fmla="*/ 64769 h 138429"/>
                <a:gd name="connsiteX1433" fmla="*/ 132714 w 4940931"/>
                <a:gd name="connsiteY1433" fmla="*/ 48894 h 138429"/>
                <a:gd name="connsiteX1434" fmla="*/ 120649 w 4940931"/>
                <a:gd name="connsiteY1434" fmla="*/ 43814 h 138429"/>
                <a:gd name="connsiteX1435" fmla="*/ 114299 w 4940931"/>
                <a:gd name="connsiteY1435" fmla="*/ 45084 h 138429"/>
                <a:gd name="connsiteX1436" fmla="*/ 109219 w 4940931"/>
                <a:gd name="connsiteY1436" fmla="*/ 48894 h 138429"/>
                <a:gd name="connsiteX1437" fmla="*/ 106044 w 4940931"/>
                <a:gd name="connsiteY1437" fmla="*/ 55244 h 138429"/>
                <a:gd name="connsiteX1438" fmla="*/ 104774 w 4940931"/>
                <a:gd name="connsiteY1438" fmla="*/ 63499 h 138429"/>
                <a:gd name="connsiteX1439" fmla="*/ 104774 w 4940931"/>
                <a:gd name="connsiteY1439" fmla="*/ 109219 h 138429"/>
                <a:gd name="connsiteX1440" fmla="*/ 89534 w 4940931"/>
                <a:gd name="connsiteY1440" fmla="*/ 109219 h 138429"/>
                <a:gd name="connsiteX1441" fmla="*/ 89534 w 4940931"/>
                <a:gd name="connsiteY1441" fmla="*/ 8889 h 138429"/>
                <a:gd name="connsiteX1442" fmla="*/ 3894450 w 4940931"/>
                <a:gd name="connsiteY1442" fmla="*/ 0 h 138429"/>
                <a:gd name="connsiteX1443" fmla="*/ 3894450 w 4940931"/>
                <a:gd name="connsiteY1443" fmla="*/ 30480 h 138429"/>
                <a:gd name="connsiteX1444" fmla="*/ 3913500 w 4940931"/>
                <a:gd name="connsiteY1444" fmla="*/ 30480 h 138429"/>
                <a:gd name="connsiteX1445" fmla="*/ 3913500 w 4940931"/>
                <a:gd name="connsiteY1445" fmla="*/ 44450 h 138429"/>
                <a:gd name="connsiteX1446" fmla="*/ 3894450 w 4940931"/>
                <a:gd name="connsiteY1446" fmla="*/ 44450 h 138429"/>
                <a:gd name="connsiteX1447" fmla="*/ 3894450 w 4940931"/>
                <a:gd name="connsiteY1447" fmla="*/ 86995 h 138429"/>
                <a:gd name="connsiteX1448" fmla="*/ 3894450 w 4940931"/>
                <a:gd name="connsiteY1448" fmla="*/ 91440 h 138429"/>
                <a:gd name="connsiteX1449" fmla="*/ 3895720 w 4940931"/>
                <a:gd name="connsiteY1449" fmla="*/ 94615 h 138429"/>
                <a:gd name="connsiteX1450" fmla="*/ 3898260 w 4940931"/>
                <a:gd name="connsiteY1450" fmla="*/ 95885 h 138429"/>
                <a:gd name="connsiteX1451" fmla="*/ 3902070 w 4940931"/>
                <a:gd name="connsiteY1451" fmla="*/ 95885 h 138429"/>
                <a:gd name="connsiteX1452" fmla="*/ 3908420 w 4940931"/>
                <a:gd name="connsiteY1452" fmla="*/ 95250 h 138429"/>
                <a:gd name="connsiteX1453" fmla="*/ 3913500 w 4940931"/>
                <a:gd name="connsiteY1453" fmla="*/ 93345 h 138429"/>
                <a:gd name="connsiteX1454" fmla="*/ 3911595 w 4940931"/>
                <a:gd name="connsiteY1454" fmla="*/ 106680 h 138429"/>
                <a:gd name="connsiteX1455" fmla="*/ 3905245 w 4940931"/>
                <a:gd name="connsiteY1455" fmla="*/ 109220 h 138429"/>
                <a:gd name="connsiteX1456" fmla="*/ 3896990 w 4940931"/>
                <a:gd name="connsiteY1456" fmla="*/ 110490 h 138429"/>
                <a:gd name="connsiteX1457" fmla="*/ 3890005 w 4940931"/>
                <a:gd name="connsiteY1457" fmla="*/ 109220 h 138429"/>
                <a:gd name="connsiteX1458" fmla="*/ 3884290 w 4940931"/>
                <a:gd name="connsiteY1458" fmla="*/ 105410 h 138429"/>
                <a:gd name="connsiteX1459" fmla="*/ 3880480 w 4940931"/>
                <a:gd name="connsiteY1459" fmla="*/ 99060 h 138429"/>
                <a:gd name="connsiteX1460" fmla="*/ 3879210 w 4940931"/>
                <a:gd name="connsiteY1460" fmla="*/ 89535 h 138429"/>
                <a:gd name="connsiteX1461" fmla="*/ 3879210 w 4940931"/>
                <a:gd name="connsiteY1461" fmla="*/ 44450 h 138429"/>
                <a:gd name="connsiteX1462" fmla="*/ 3868415 w 4940931"/>
                <a:gd name="connsiteY1462" fmla="*/ 44450 h 138429"/>
                <a:gd name="connsiteX1463" fmla="*/ 3868415 w 4940931"/>
                <a:gd name="connsiteY1463" fmla="*/ 30480 h 138429"/>
                <a:gd name="connsiteX1464" fmla="*/ 3879210 w 4940931"/>
                <a:gd name="connsiteY1464" fmla="*/ 30480 h 138429"/>
                <a:gd name="connsiteX1465" fmla="*/ 3879210 w 4940931"/>
                <a:gd name="connsiteY1465" fmla="*/ 8255 h 138429"/>
                <a:gd name="connsiteX1466" fmla="*/ 3664581 w 4940931"/>
                <a:gd name="connsiteY1466" fmla="*/ 0 h 138429"/>
                <a:gd name="connsiteX1467" fmla="*/ 3664581 w 4940931"/>
                <a:gd name="connsiteY1467" fmla="*/ 30480 h 138429"/>
                <a:gd name="connsiteX1468" fmla="*/ 3683631 w 4940931"/>
                <a:gd name="connsiteY1468" fmla="*/ 30480 h 138429"/>
                <a:gd name="connsiteX1469" fmla="*/ 3683631 w 4940931"/>
                <a:gd name="connsiteY1469" fmla="*/ 44450 h 138429"/>
                <a:gd name="connsiteX1470" fmla="*/ 3664581 w 4940931"/>
                <a:gd name="connsiteY1470" fmla="*/ 44450 h 138429"/>
                <a:gd name="connsiteX1471" fmla="*/ 3664581 w 4940931"/>
                <a:gd name="connsiteY1471" fmla="*/ 86995 h 138429"/>
                <a:gd name="connsiteX1472" fmla="*/ 3664581 w 4940931"/>
                <a:gd name="connsiteY1472" fmla="*/ 91440 h 138429"/>
                <a:gd name="connsiteX1473" fmla="*/ 3665851 w 4940931"/>
                <a:gd name="connsiteY1473" fmla="*/ 94615 h 138429"/>
                <a:gd name="connsiteX1474" fmla="*/ 3668391 w 4940931"/>
                <a:gd name="connsiteY1474" fmla="*/ 95885 h 138429"/>
                <a:gd name="connsiteX1475" fmla="*/ 3672201 w 4940931"/>
                <a:gd name="connsiteY1475" fmla="*/ 95885 h 138429"/>
                <a:gd name="connsiteX1476" fmla="*/ 3678551 w 4940931"/>
                <a:gd name="connsiteY1476" fmla="*/ 95250 h 138429"/>
                <a:gd name="connsiteX1477" fmla="*/ 3683631 w 4940931"/>
                <a:gd name="connsiteY1477" fmla="*/ 93345 h 138429"/>
                <a:gd name="connsiteX1478" fmla="*/ 3681726 w 4940931"/>
                <a:gd name="connsiteY1478" fmla="*/ 106680 h 138429"/>
                <a:gd name="connsiteX1479" fmla="*/ 3675376 w 4940931"/>
                <a:gd name="connsiteY1479" fmla="*/ 109220 h 138429"/>
                <a:gd name="connsiteX1480" fmla="*/ 3667121 w 4940931"/>
                <a:gd name="connsiteY1480" fmla="*/ 110490 h 138429"/>
                <a:gd name="connsiteX1481" fmla="*/ 3660136 w 4940931"/>
                <a:gd name="connsiteY1481" fmla="*/ 109220 h 138429"/>
                <a:gd name="connsiteX1482" fmla="*/ 3654421 w 4940931"/>
                <a:gd name="connsiteY1482" fmla="*/ 105410 h 138429"/>
                <a:gd name="connsiteX1483" fmla="*/ 3650611 w 4940931"/>
                <a:gd name="connsiteY1483" fmla="*/ 99060 h 138429"/>
                <a:gd name="connsiteX1484" fmla="*/ 3649341 w 4940931"/>
                <a:gd name="connsiteY1484" fmla="*/ 89535 h 138429"/>
                <a:gd name="connsiteX1485" fmla="*/ 3649341 w 4940931"/>
                <a:gd name="connsiteY1485" fmla="*/ 44450 h 138429"/>
                <a:gd name="connsiteX1486" fmla="*/ 3638546 w 4940931"/>
                <a:gd name="connsiteY1486" fmla="*/ 44450 h 138429"/>
                <a:gd name="connsiteX1487" fmla="*/ 3638546 w 4940931"/>
                <a:gd name="connsiteY1487" fmla="*/ 30480 h 138429"/>
                <a:gd name="connsiteX1488" fmla="*/ 3649341 w 4940931"/>
                <a:gd name="connsiteY1488" fmla="*/ 30480 h 138429"/>
                <a:gd name="connsiteX1489" fmla="*/ 3649341 w 4940931"/>
                <a:gd name="connsiteY1489" fmla="*/ 8255 h 138429"/>
                <a:gd name="connsiteX1490" fmla="*/ 3610605 w 4940931"/>
                <a:gd name="connsiteY1490" fmla="*/ 0 h 138429"/>
                <a:gd name="connsiteX1491" fmla="*/ 3610605 w 4940931"/>
                <a:gd name="connsiteY1491" fmla="*/ 30480 h 138429"/>
                <a:gd name="connsiteX1492" fmla="*/ 3629655 w 4940931"/>
                <a:gd name="connsiteY1492" fmla="*/ 30480 h 138429"/>
                <a:gd name="connsiteX1493" fmla="*/ 3629655 w 4940931"/>
                <a:gd name="connsiteY1493" fmla="*/ 44450 h 138429"/>
                <a:gd name="connsiteX1494" fmla="*/ 3610605 w 4940931"/>
                <a:gd name="connsiteY1494" fmla="*/ 44450 h 138429"/>
                <a:gd name="connsiteX1495" fmla="*/ 3610605 w 4940931"/>
                <a:gd name="connsiteY1495" fmla="*/ 86995 h 138429"/>
                <a:gd name="connsiteX1496" fmla="*/ 3610605 w 4940931"/>
                <a:gd name="connsiteY1496" fmla="*/ 91440 h 138429"/>
                <a:gd name="connsiteX1497" fmla="*/ 3611875 w 4940931"/>
                <a:gd name="connsiteY1497" fmla="*/ 94615 h 138429"/>
                <a:gd name="connsiteX1498" fmla="*/ 3614415 w 4940931"/>
                <a:gd name="connsiteY1498" fmla="*/ 95885 h 138429"/>
                <a:gd name="connsiteX1499" fmla="*/ 3618225 w 4940931"/>
                <a:gd name="connsiteY1499" fmla="*/ 95885 h 138429"/>
                <a:gd name="connsiteX1500" fmla="*/ 3624575 w 4940931"/>
                <a:gd name="connsiteY1500" fmla="*/ 95250 h 138429"/>
                <a:gd name="connsiteX1501" fmla="*/ 3629655 w 4940931"/>
                <a:gd name="connsiteY1501" fmla="*/ 93345 h 138429"/>
                <a:gd name="connsiteX1502" fmla="*/ 3627750 w 4940931"/>
                <a:gd name="connsiteY1502" fmla="*/ 106680 h 138429"/>
                <a:gd name="connsiteX1503" fmla="*/ 3621400 w 4940931"/>
                <a:gd name="connsiteY1503" fmla="*/ 109220 h 138429"/>
                <a:gd name="connsiteX1504" fmla="*/ 3613145 w 4940931"/>
                <a:gd name="connsiteY1504" fmla="*/ 110490 h 138429"/>
                <a:gd name="connsiteX1505" fmla="*/ 3606160 w 4940931"/>
                <a:gd name="connsiteY1505" fmla="*/ 109220 h 138429"/>
                <a:gd name="connsiteX1506" fmla="*/ 3600445 w 4940931"/>
                <a:gd name="connsiteY1506" fmla="*/ 105410 h 138429"/>
                <a:gd name="connsiteX1507" fmla="*/ 3596635 w 4940931"/>
                <a:gd name="connsiteY1507" fmla="*/ 99060 h 138429"/>
                <a:gd name="connsiteX1508" fmla="*/ 3595365 w 4940931"/>
                <a:gd name="connsiteY1508" fmla="*/ 89535 h 138429"/>
                <a:gd name="connsiteX1509" fmla="*/ 3595365 w 4940931"/>
                <a:gd name="connsiteY1509" fmla="*/ 44450 h 138429"/>
                <a:gd name="connsiteX1510" fmla="*/ 3584570 w 4940931"/>
                <a:gd name="connsiteY1510" fmla="*/ 44450 h 138429"/>
                <a:gd name="connsiteX1511" fmla="*/ 3584570 w 4940931"/>
                <a:gd name="connsiteY1511" fmla="*/ 30480 h 138429"/>
                <a:gd name="connsiteX1512" fmla="*/ 3595365 w 4940931"/>
                <a:gd name="connsiteY1512" fmla="*/ 30480 h 138429"/>
                <a:gd name="connsiteX1513" fmla="*/ 3595365 w 4940931"/>
                <a:gd name="connsiteY1513" fmla="*/ 8255 h 138429"/>
                <a:gd name="connsiteX1514" fmla="*/ 3445505 w 4940931"/>
                <a:gd name="connsiteY1514" fmla="*/ 0 h 138429"/>
                <a:gd name="connsiteX1515" fmla="*/ 3445505 w 4940931"/>
                <a:gd name="connsiteY1515" fmla="*/ 37465 h 138429"/>
                <a:gd name="connsiteX1516" fmla="*/ 3449950 w 4940931"/>
                <a:gd name="connsiteY1516" fmla="*/ 33655 h 138429"/>
                <a:gd name="connsiteX1517" fmla="*/ 3453760 w 4940931"/>
                <a:gd name="connsiteY1517" fmla="*/ 31115 h 138429"/>
                <a:gd name="connsiteX1518" fmla="*/ 3458840 w 4940931"/>
                <a:gd name="connsiteY1518" fmla="*/ 29210 h 138429"/>
                <a:gd name="connsiteX1519" fmla="*/ 3465825 w 4940931"/>
                <a:gd name="connsiteY1519" fmla="*/ 28575 h 138429"/>
                <a:gd name="connsiteX1520" fmla="*/ 3477890 w 4940931"/>
                <a:gd name="connsiteY1520" fmla="*/ 31115 h 138429"/>
                <a:gd name="connsiteX1521" fmla="*/ 3487415 w 4940931"/>
                <a:gd name="connsiteY1521" fmla="*/ 38735 h 138429"/>
                <a:gd name="connsiteX1522" fmla="*/ 3493765 w 4940931"/>
                <a:gd name="connsiteY1522" fmla="*/ 51435 h 138429"/>
                <a:gd name="connsiteX1523" fmla="*/ 3496305 w 4940931"/>
                <a:gd name="connsiteY1523" fmla="*/ 70485 h 138429"/>
                <a:gd name="connsiteX1524" fmla="*/ 3495670 w 4940931"/>
                <a:gd name="connsiteY1524" fmla="*/ 71120 h 138429"/>
                <a:gd name="connsiteX1525" fmla="*/ 3493130 w 4940931"/>
                <a:gd name="connsiteY1525" fmla="*/ 88265 h 138429"/>
                <a:gd name="connsiteX1526" fmla="*/ 3486145 w 4940931"/>
                <a:gd name="connsiteY1526" fmla="*/ 100330 h 138429"/>
                <a:gd name="connsiteX1527" fmla="*/ 3476620 w 4940931"/>
                <a:gd name="connsiteY1527" fmla="*/ 107315 h 138429"/>
                <a:gd name="connsiteX1528" fmla="*/ 3465190 w 4940931"/>
                <a:gd name="connsiteY1528" fmla="*/ 109855 h 138429"/>
                <a:gd name="connsiteX1529" fmla="*/ 3454395 w 4940931"/>
                <a:gd name="connsiteY1529" fmla="*/ 107315 h 138429"/>
                <a:gd name="connsiteX1530" fmla="*/ 3445505 w 4940931"/>
                <a:gd name="connsiteY1530" fmla="*/ 100965 h 138429"/>
                <a:gd name="connsiteX1531" fmla="*/ 3445505 w 4940931"/>
                <a:gd name="connsiteY1531" fmla="*/ 107950 h 138429"/>
                <a:gd name="connsiteX1532" fmla="*/ 3430265 w 4940931"/>
                <a:gd name="connsiteY1532" fmla="*/ 107950 h 138429"/>
                <a:gd name="connsiteX1533" fmla="*/ 3430265 w 4940931"/>
                <a:gd name="connsiteY1533" fmla="*/ 7620 h 138429"/>
                <a:gd name="connsiteX1534" fmla="*/ 2380611 w 4940931"/>
                <a:gd name="connsiteY1534" fmla="*/ 0 h 138429"/>
                <a:gd name="connsiteX1535" fmla="*/ 2380611 w 4940931"/>
                <a:gd name="connsiteY1535" fmla="*/ 30480 h 138429"/>
                <a:gd name="connsiteX1536" fmla="*/ 2399661 w 4940931"/>
                <a:gd name="connsiteY1536" fmla="*/ 30480 h 138429"/>
                <a:gd name="connsiteX1537" fmla="*/ 2399661 w 4940931"/>
                <a:gd name="connsiteY1537" fmla="*/ 44450 h 138429"/>
                <a:gd name="connsiteX1538" fmla="*/ 2380611 w 4940931"/>
                <a:gd name="connsiteY1538" fmla="*/ 44450 h 138429"/>
                <a:gd name="connsiteX1539" fmla="*/ 2380611 w 4940931"/>
                <a:gd name="connsiteY1539" fmla="*/ 86995 h 138429"/>
                <a:gd name="connsiteX1540" fmla="*/ 2380611 w 4940931"/>
                <a:gd name="connsiteY1540" fmla="*/ 91440 h 138429"/>
                <a:gd name="connsiteX1541" fmla="*/ 2381881 w 4940931"/>
                <a:gd name="connsiteY1541" fmla="*/ 94615 h 138429"/>
                <a:gd name="connsiteX1542" fmla="*/ 2384421 w 4940931"/>
                <a:gd name="connsiteY1542" fmla="*/ 95885 h 138429"/>
                <a:gd name="connsiteX1543" fmla="*/ 2388231 w 4940931"/>
                <a:gd name="connsiteY1543" fmla="*/ 95885 h 138429"/>
                <a:gd name="connsiteX1544" fmla="*/ 2394581 w 4940931"/>
                <a:gd name="connsiteY1544" fmla="*/ 95250 h 138429"/>
                <a:gd name="connsiteX1545" fmla="*/ 2399661 w 4940931"/>
                <a:gd name="connsiteY1545" fmla="*/ 93345 h 138429"/>
                <a:gd name="connsiteX1546" fmla="*/ 2397756 w 4940931"/>
                <a:gd name="connsiteY1546" fmla="*/ 106680 h 138429"/>
                <a:gd name="connsiteX1547" fmla="*/ 2391406 w 4940931"/>
                <a:gd name="connsiteY1547" fmla="*/ 109220 h 138429"/>
                <a:gd name="connsiteX1548" fmla="*/ 2383151 w 4940931"/>
                <a:gd name="connsiteY1548" fmla="*/ 110490 h 138429"/>
                <a:gd name="connsiteX1549" fmla="*/ 2376166 w 4940931"/>
                <a:gd name="connsiteY1549" fmla="*/ 109220 h 138429"/>
                <a:gd name="connsiteX1550" fmla="*/ 2370451 w 4940931"/>
                <a:gd name="connsiteY1550" fmla="*/ 105410 h 138429"/>
                <a:gd name="connsiteX1551" fmla="*/ 2366641 w 4940931"/>
                <a:gd name="connsiteY1551" fmla="*/ 99060 h 138429"/>
                <a:gd name="connsiteX1552" fmla="*/ 2365371 w 4940931"/>
                <a:gd name="connsiteY1552" fmla="*/ 89535 h 138429"/>
                <a:gd name="connsiteX1553" fmla="*/ 2365371 w 4940931"/>
                <a:gd name="connsiteY1553" fmla="*/ 44450 h 138429"/>
                <a:gd name="connsiteX1554" fmla="*/ 2354576 w 4940931"/>
                <a:gd name="connsiteY1554" fmla="*/ 44450 h 138429"/>
                <a:gd name="connsiteX1555" fmla="*/ 2354576 w 4940931"/>
                <a:gd name="connsiteY1555" fmla="*/ 30480 h 138429"/>
                <a:gd name="connsiteX1556" fmla="*/ 2365371 w 4940931"/>
                <a:gd name="connsiteY1556" fmla="*/ 30480 h 138429"/>
                <a:gd name="connsiteX1557" fmla="*/ 2365371 w 4940931"/>
                <a:gd name="connsiteY1557" fmla="*/ 8255 h 138429"/>
                <a:gd name="connsiteX1558" fmla="*/ 2150741 w 4940931"/>
                <a:gd name="connsiteY1558" fmla="*/ 0 h 138429"/>
                <a:gd name="connsiteX1559" fmla="*/ 2150741 w 4940931"/>
                <a:gd name="connsiteY1559" fmla="*/ 30480 h 138429"/>
                <a:gd name="connsiteX1560" fmla="*/ 2169791 w 4940931"/>
                <a:gd name="connsiteY1560" fmla="*/ 30480 h 138429"/>
                <a:gd name="connsiteX1561" fmla="*/ 2169791 w 4940931"/>
                <a:gd name="connsiteY1561" fmla="*/ 44450 h 138429"/>
                <a:gd name="connsiteX1562" fmla="*/ 2150741 w 4940931"/>
                <a:gd name="connsiteY1562" fmla="*/ 44450 h 138429"/>
                <a:gd name="connsiteX1563" fmla="*/ 2150741 w 4940931"/>
                <a:gd name="connsiteY1563" fmla="*/ 86995 h 138429"/>
                <a:gd name="connsiteX1564" fmla="*/ 2150741 w 4940931"/>
                <a:gd name="connsiteY1564" fmla="*/ 91440 h 138429"/>
                <a:gd name="connsiteX1565" fmla="*/ 2152011 w 4940931"/>
                <a:gd name="connsiteY1565" fmla="*/ 94615 h 138429"/>
                <a:gd name="connsiteX1566" fmla="*/ 2154551 w 4940931"/>
                <a:gd name="connsiteY1566" fmla="*/ 95885 h 138429"/>
                <a:gd name="connsiteX1567" fmla="*/ 2158361 w 4940931"/>
                <a:gd name="connsiteY1567" fmla="*/ 95885 h 138429"/>
                <a:gd name="connsiteX1568" fmla="*/ 2164711 w 4940931"/>
                <a:gd name="connsiteY1568" fmla="*/ 95250 h 138429"/>
                <a:gd name="connsiteX1569" fmla="*/ 2169791 w 4940931"/>
                <a:gd name="connsiteY1569" fmla="*/ 93345 h 138429"/>
                <a:gd name="connsiteX1570" fmla="*/ 2167886 w 4940931"/>
                <a:gd name="connsiteY1570" fmla="*/ 106680 h 138429"/>
                <a:gd name="connsiteX1571" fmla="*/ 2161536 w 4940931"/>
                <a:gd name="connsiteY1571" fmla="*/ 109220 h 138429"/>
                <a:gd name="connsiteX1572" fmla="*/ 2153281 w 4940931"/>
                <a:gd name="connsiteY1572" fmla="*/ 110490 h 138429"/>
                <a:gd name="connsiteX1573" fmla="*/ 2146296 w 4940931"/>
                <a:gd name="connsiteY1573" fmla="*/ 109220 h 138429"/>
                <a:gd name="connsiteX1574" fmla="*/ 2140581 w 4940931"/>
                <a:gd name="connsiteY1574" fmla="*/ 105410 h 138429"/>
                <a:gd name="connsiteX1575" fmla="*/ 2136771 w 4940931"/>
                <a:gd name="connsiteY1575" fmla="*/ 99060 h 138429"/>
                <a:gd name="connsiteX1576" fmla="*/ 2135501 w 4940931"/>
                <a:gd name="connsiteY1576" fmla="*/ 89535 h 138429"/>
                <a:gd name="connsiteX1577" fmla="*/ 2135501 w 4940931"/>
                <a:gd name="connsiteY1577" fmla="*/ 44450 h 138429"/>
                <a:gd name="connsiteX1578" fmla="*/ 2124706 w 4940931"/>
                <a:gd name="connsiteY1578" fmla="*/ 44450 h 138429"/>
                <a:gd name="connsiteX1579" fmla="*/ 2124706 w 4940931"/>
                <a:gd name="connsiteY1579" fmla="*/ 30480 h 138429"/>
                <a:gd name="connsiteX1580" fmla="*/ 2135501 w 4940931"/>
                <a:gd name="connsiteY1580" fmla="*/ 30480 h 138429"/>
                <a:gd name="connsiteX1581" fmla="*/ 2135501 w 4940931"/>
                <a:gd name="connsiteY1581" fmla="*/ 8255 h 138429"/>
                <a:gd name="connsiteX1582" fmla="*/ 2096131 w 4940931"/>
                <a:gd name="connsiteY1582" fmla="*/ 0 h 138429"/>
                <a:gd name="connsiteX1583" fmla="*/ 2096131 w 4940931"/>
                <a:gd name="connsiteY1583" fmla="*/ 30480 h 138429"/>
                <a:gd name="connsiteX1584" fmla="*/ 2115181 w 4940931"/>
                <a:gd name="connsiteY1584" fmla="*/ 30480 h 138429"/>
                <a:gd name="connsiteX1585" fmla="*/ 2115181 w 4940931"/>
                <a:gd name="connsiteY1585" fmla="*/ 44450 h 138429"/>
                <a:gd name="connsiteX1586" fmla="*/ 2096131 w 4940931"/>
                <a:gd name="connsiteY1586" fmla="*/ 44450 h 138429"/>
                <a:gd name="connsiteX1587" fmla="*/ 2096131 w 4940931"/>
                <a:gd name="connsiteY1587" fmla="*/ 86995 h 138429"/>
                <a:gd name="connsiteX1588" fmla="*/ 2096131 w 4940931"/>
                <a:gd name="connsiteY1588" fmla="*/ 91440 h 138429"/>
                <a:gd name="connsiteX1589" fmla="*/ 2097401 w 4940931"/>
                <a:gd name="connsiteY1589" fmla="*/ 94615 h 138429"/>
                <a:gd name="connsiteX1590" fmla="*/ 2099941 w 4940931"/>
                <a:gd name="connsiteY1590" fmla="*/ 95885 h 138429"/>
                <a:gd name="connsiteX1591" fmla="*/ 2103751 w 4940931"/>
                <a:gd name="connsiteY1591" fmla="*/ 95885 h 138429"/>
                <a:gd name="connsiteX1592" fmla="*/ 2110101 w 4940931"/>
                <a:gd name="connsiteY1592" fmla="*/ 95250 h 138429"/>
                <a:gd name="connsiteX1593" fmla="*/ 2115181 w 4940931"/>
                <a:gd name="connsiteY1593" fmla="*/ 93345 h 138429"/>
                <a:gd name="connsiteX1594" fmla="*/ 2113276 w 4940931"/>
                <a:gd name="connsiteY1594" fmla="*/ 106680 h 138429"/>
                <a:gd name="connsiteX1595" fmla="*/ 2106926 w 4940931"/>
                <a:gd name="connsiteY1595" fmla="*/ 109220 h 138429"/>
                <a:gd name="connsiteX1596" fmla="*/ 2098671 w 4940931"/>
                <a:gd name="connsiteY1596" fmla="*/ 110490 h 138429"/>
                <a:gd name="connsiteX1597" fmla="*/ 2091686 w 4940931"/>
                <a:gd name="connsiteY1597" fmla="*/ 109220 h 138429"/>
                <a:gd name="connsiteX1598" fmla="*/ 2085971 w 4940931"/>
                <a:gd name="connsiteY1598" fmla="*/ 105410 h 138429"/>
                <a:gd name="connsiteX1599" fmla="*/ 2082161 w 4940931"/>
                <a:gd name="connsiteY1599" fmla="*/ 99060 h 138429"/>
                <a:gd name="connsiteX1600" fmla="*/ 2080891 w 4940931"/>
                <a:gd name="connsiteY1600" fmla="*/ 89535 h 138429"/>
                <a:gd name="connsiteX1601" fmla="*/ 2080891 w 4940931"/>
                <a:gd name="connsiteY1601" fmla="*/ 44450 h 138429"/>
                <a:gd name="connsiteX1602" fmla="*/ 2070096 w 4940931"/>
                <a:gd name="connsiteY1602" fmla="*/ 44450 h 138429"/>
                <a:gd name="connsiteX1603" fmla="*/ 2070096 w 4940931"/>
                <a:gd name="connsiteY1603" fmla="*/ 30480 h 138429"/>
                <a:gd name="connsiteX1604" fmla="*/ 2080891 w 4940931"/>
                <a:gd name="connsiteY1604" fmla="*/ 30480 h 138429"/>
                <a:gd name="connsiteX1605" fmla="*/ 2080891 w 4940931"/>
                <a:gd name="connsiteY1605" fmla="*/ 8255 h 138429"/>
                <a:gd name="connsiteX1606" fmla="*/ 1931665 w 4940931"/>
                <a:gd name="connsiteY1606" fmla="*/ 0 h 138429"/>
                <a:gd name="connsiteX1607" fmla="*/ 1931665 w 4940931"/>
                <a:gd name="connsiteY1607" fmla="*/ 37465 h 138429"/>
                <a:gd name="connsiteX1608" fmla="*/ 1936110 w 4940931"/>
                <a:gd name="connsiteY1608" fmla="*/ 33655 h 138429"/>
                <a:gd name="connsiteX1609" fmla="*/ 1939920 w 4940931"/>
                <a:gd name="connsiteY1609" fmla="*/ 31115 h 138429"/>
                <a:gd name="connsiteX1610" fmla="*/ 1945000 w 4940931"/>
                <a:gd name="connsiteY1610" fmla="*/ 29210 h 138429"/>
                <a:gd name="connsiteX1611" fmla="*/ 1951985 w 4940931"/>
                <a:gd name="connsiteY1611" fmla="*/ 28575 h 138429"/>
                <a:gd name="connsiteX1612" fmla="*/ 1964050 w 4940931"/>
                <a:gd name="connsiteY1612" fmla="*/ 31115 h 138429"/>
                <a:gd name="connsiteX1613" fmla="*/ 1973575 w 4940931"/>
                <a:gd name="connsiteY1613" fmla="*/ 38735 h 138429"/>
                <a:gd name="connsiteX1614" fmla="*/ 1979925 w 4940931"/>
                <a:gd name="connsiteY1614" fmla="*/ 51435 h 138429"/>
                <a:gd name="connsiteX1615" fmla="*/ 1982465 w 4940931"/>
                <a:gd name="connsiteY1615" fmla="*/ 70485 h 138429"/>
                <a:gd name="connsiteX1616" fmla="*/ 1981830 w 4940931"/>
                <a:gd name="connsiteY1616" fmla="*/ 71120 h 138429"/>
                <a:gd name="connsiteX1617" fmla="*/ 1979290 w 4940931"/>
                <a:gd name="connsiteY1617" fmla="*/ 88265 h 138429"/>
                <a:gd name="connsiteX1618" fmla="*/ 1972305 w 4940931"/>
                <a:gd name="connsiteY1618" fmla="*/ 100330 h 138429"/>
                <a:gd name="connsiteX1619" fmla="*/ 1962780 w 4940931"/>
                <a:gd name="connsiteY1619" fmla="*/ 107315 h 138429"/>
                <a:gd name="connsiteX1620" fmla="*/ 1951350 w 4940931"/>
                <a:gd name="connsiteY1620" fmla="*/ 109855 h 138429"/>
                <a:gd name="connsiteX1621" fmla="*/ 1940555 w 4940931"/>
                <a:gd name="connsiteY1621" fmla="*/ 107315 h 138429"/>
                <a:gd name="connsiteX1622" fmla="*/ 1931665 w 4940931"/>
                <a:gd name="connsiteY1622" fmla="*/ 100965 h 138429"/>
                <a:gd name="connsiteX1623" fmla="*/ 1931665 w 4940931"/>
                <a:gd name="connsiteY1623" fmla="*/ 107950 h 138429"/>
                <a:gd name="connsiteX1624" fmla="*/ 1916425 w 4940931"/>
                <a:gd name="connsiteY1624" fmla="*/ 107950 h 138429"/>
                <a:gd name="connsiteX1625" fmla="*/ 1916425 w 4940931"/>
                <a:gd name="connsiteY1625" fmla="*/ 7620 h 138429"/>
                <a:gd name="connsiteX1626" fmla="*/ 1316991 w 4940931"/>
                <a:gd name="connsiteY1626" fmla="*/ 0 h 138429"/>
                <a:gd name="connsiteX1627" fmla="*/ 1316991 w 4940931"/>
                <a:gd name="connsiteY1627" fmla="*/ 30480 h 138429"/>
                <a:gd name="connsiteX1628" fmla="*/ 1336041 w 4940931"/>
                <a:gd name="connsiteY1628" fmla="*/ 30480 h 138429"/>
                <a:gd name="connsiteX1629" fmla="*/ 1336041 w 4940931"/>
                <a:gd name="connsiteY1629" fmla="*/ 44450 h 138429"/>
                <a:gd name="connsiteX1630" fmla="*/ 1316991 w 4940931"/>
                <a:gd name="connsiteY1630" fmla="*/ 44450 h 138429"/>
                <a:gd name="connsiteX1631" fmla="*/ 1316991 w 4940931"/>
                <a:gd name="connsiteY1631" fmla="*/ 86995 h 138429"/>
                <a:gd name="connsiteX1632" fmla="*/ 1316991 w 4940931"/>
                <a:gd name="connsiteY1632" fmla="*/ 91440 h 138429"/>
                <a:gd name="connsiteX1633" fmla="*/ 1318261 w 4940931"/>
                <a:gd name="connsiteY1633" fmla="*/ 94615 h 138429"/>
                <a:gd name="connsiteX1634" fmla="*/ 1320801 w 4940931"/>
                <a:gd name="connsiteY1634" fmla="*/ 95885 h 138429"/>
                <a:gd name="connsiteX1635" fmla="*/ 1324611 w 4940931"/>
                <a:gd name="connsiteY1635" fmla="*/ 95885 h 138429"/>
                <a:gd name="connsiteX1636" fmla="*/ 1330961 w 4940931"/>
                <a:gd name="connsiteY1636" fmla="*/ 95250 h 138429"/>
                <a:gd name="connsiteX1637" fmla="*/ 1336041 w 4940931"/>
                <a:gd name="connsiteY1637" fmla="*/ 93345 h 138429"/>
                <a:gd name="connsiteX1638" fmla="*/ 1334136 w 4940931"/>
                <a:gd name="connsiteY1638" fmla="*/ 106680 h 138429"/>
                <a:gd name="connsiteX1639" fmla="*/ 1327786 w 4940931"/>
                <a:gd name="connsiteY1639" fmla="*/ 109220 h 138429"/>
                <a:gd name="connsiteX1640" fmla="*/ 1319531 w 4940931"/>
                <a:gd name="connsiteY1640" fmla="*/ 110490 h 138429"/>
                <a:gd name="connsiteX1641" fmla="*/ 1312546 w 4940931"/>
                <a:gd name="connsiteY1641" fmla="*/ 109220 h 138429"/>
                <a:gd name="connsiteX1642" fmla="*/ 1306831 w 4940931"/>
                <a:gd name="connsiteY1642" fmla="*/ 105410 h 138429"/>
                <a:gd name="connsiteX1643" fmla="*/ 1303021 w 4940931"/>
                <a:gd name="connsiteY1643" fmla="*/ 99060 h 138429"/>
                <a:gd name="connsiteX1644" fmla="*/ 1301751 w 4940931"/>
                <a:gd name="connsiteY1644" fmla="*/ 89535 h 138429"/>
                <a:gd name="connsiteX1645" fmla="*/ 1301751 w 4940931"/>
                <a:gd name="connsiteY1645" fmla="*/ 44450 h 138429"/>
                <a:gd name="connsiteX1646" fmla="*/ 1290956 w 4940931"/>
                <a:gd name="connsiteY1646" fmla="*/ 44450 h 138429"/>
                <a:gd name="connsiteX1647" fmla="*/ 1290956 w 4940931"/>
                <a:gd name="connsiteY1647" fmla="*/ 30480 h 138429"/>
                <a:gd name="connsiteX1648" fmla="*/ 1301751 w 4940931"/>
                <a:gd name="connsiteY1648" fmla="*/ 30480 h 138429"/>
                <a:gd name="connsiteX1649" fmla="*/ 1301751 w 4940931"/>
                <a:gd name="connsiteY1649" fmla="*/ 8255 h 138429"/>
                <a:gd name="connsiteX1650" fmla="*/ 751206 w 4940931"/>
                <a:gd name="connsiteY1650" fmla="*/ 0 h 138429"/>
                <a:gd name="connsiteX1651" fmla="*/ 751206 w 4940931"/>
                <a:gd name="connsiteY1651" fmla="*/ 30480 h 138429"/>
                <a:gd name="connsiteX1652" fmla="*/ 770256 w 4940931"/>
                <a:gd name="connsiteY1652" fmla="*/ 30480 h 138429"/>
                <a:gd name="connsiteX1653" fmla="*/ 770256 w 4940931"/>
                <a:gd name="connsiteY1653" fmla="*/ 44450 h 138429"/>
                <a:gd name="connsiteX1654" fmla="*/ 751206 w 4940931"/>
                <a:gd name="connsiteY1654" fmla="*/ 44450 h 138429"/>
                <a:gd name="connsiteX1655" fmla="*/ 751206 w 4940931"/>
                <a:gd name="connsiteY1655" fmla="*/ 86995 h 138429"/>
                <a:gd name="connsiteX1656" fmla="*/ 751206 w 4940931"/>
                <a:gd name="connsiteY1656" fmla="*/ 91440 h 138429"/>
                <a:gd name="connsiteX1657" fmla="*/ 752476 w 4940931"/>
                <a:gd name="connsiteY1657" fmla="*/ 94615 h 138429"/>
                <a:gd name="connsiteX1658" fmla="*/ 755016 w 4940931"/>
                <a:gd name="connsiteY1658" fmla="*/ 95885 h 138429"/>
                <a:gd name="connsiteX1659" fmla="*/ 758826 w 4940931"/>
                <a:gd name="connsiteY1659" fmla="*/ 95885 h 138429"/>
                <a:gd name="connsiteX1660" fmla="*/ 765176 w 4940931"/>
                <a:gd name="connsiteY1660" fmla="*/ 95250 h 138429"/>
                <a:gd name="connsiteX1661" fmla="*/ 770256 w 4940931"/>
                <a:gd name="connsiteY1661" fmla="*/ 93345 h 138429"/>
                <a:gd name="connsiteX1662" fmla="*/ 768351 w 4940931"/>
                <a:gd name="connsiteY1662" fmla="*/ 106680 h 138429"/>
                <a:gd name="connsiteX1663" fmla="*/ 762001 w 4940931"/>
                <a:gd name="connsiteY1663" fmla="*/ 109220 h 138429"/>
                <a:gd name="connsiteX1664" fmla="*/ 753746 w 4940931"/>
                <a:gd name="connsiteY1664" fmla="*/ 110490 h 138429"/>
                <a:gd name="connsiteX1665" fmla="*/ 746761 w 4940931"/>
                <a:gd name="connsiteY1665" fmla="*/ 109220 h 138429"/>
                <a:gd name="connsiteX1666" fmla="*/ 741045 w 4940931"/>
                <a:gd name="connsiteY1666" fmla="*/ 105410 h 138429"/>
                <a:gd name="connsiteX1667" fmla="*/ 737236 w 4940931"/>
                <a:gd name="connsiteY1667" fmla="*/ 99060 h 138429"/>
                <a:gd name="connsiteX1668" fmla="*/ 735966 w 4940931"/>
                <a:gd name="connsiteY1668" fmla="*/ 89535 h 138429"/>
                <a:gd name="connsiteX1669" fmla="*/ 735966 w 4940931"/>
                <a:gd name="connsiteY1669" fmla="*/ 44450 h 138429"/>
                <a:gd name="connsiteX1670" fmla="*/ 725171 w 4940931"/>
                <a:gd name="connsiteY1670" fmla="*/ 44450 h 138429"/>
                <a:gd name="connsiteX1671" fmla="*/ 725171 w 4940931"/>
                <a:gd name="connsiteY1671" fmla="*/ 30480 h 138429"/>
                <a:gd name="connsiteX1672" fmla="*/ 735966 w 4940931"/>
                <a:gd name="connsiteY1672" fmla="*/ 30480 h 138429"/>
                <a:gd name="connsiteX1673" fmla="*/ 735966 w 4940931"/>
                <a:gd name="connsiteY1673" fmla="*/ 8255 h 138429"/>
                <a:gd name="connsiteX1674" fmla="*/ 521335 w 4940931"/>
                <a:gd name="connsiteY1674" fmla="*/ 0 h 138429"/>
                <a:gd name="connsiteX1675" fmla="*/ 521335 w 4940931"/>
                <a:gd name="connsiteY1675" fmla="*/ 30480 h 138429"/>
                <a:gd name="connsiteX1676" fmla="*/ 540385 w 4940931"/>
                <a:gd name="connsiteY1676" fmla="*/ 30480 h 138429"/>
                <a:gd name="connsiteX1677" fmla="*/ 540385 w 4940931"/>
                <a:gd name="connsiteY1677" fmla="*/ 44450 h 138429"/>
                <a:gd name="connsiteX1678" fmla="*/ 521335 w 4940931"/>
                <a:gd name="connsiteY1678" fmla="*/ 44450 h 138429"/>
                <a:gd name="connsiteX1679" fmla="*/ 521335 w 4940931"/>
                <a:gd name="connsiteY1679" fmla="*/ 86995 h 138429"/>
                <a:gd name="connsiteX1680" fmla="*/ 521335 w 4940931"/>
                <a:gd name="connsiteY1680" fmla="*/ 91440 h 138429"/>
                <a:gd name="connsiteX1681" fmla="*/ 522605 w 4940931"/>
                <a:gd name="connsiteY1681" fmla="*/ 94615 h 138429"/>
                <a:gd name="connsiteX1682" fmla="*/ 525145 w 4940931"/>
                <a:gd name="connsiteY1682" fmla="*/ 95885 h 138429"/>
                <a:gd name="connsiteX1683" fmla="*/ 528955 w 4940931"/>
                <a:gd name="connsiteY1683" fmla="*/ 95885 h 138429"/>
                <a:gd name="connsiteX1684" fmla="*/ 535305 w 4940931"/>
                <a:gd name="connsiteY1684" fmla="*/ 95250 h 138429"/>
                <a:gd name="connsiteX1685" fmla="*/ 540385 w 4940931"/>
                <a:gd name="connsiteY1685" fmla="*/ 93345 h 138429"/>
                <a:gd name="connsiteX1686" fmla="*/ 538480 w 4940931"/>
                <a:gd name="connsiteY1686" fmla="*/ 106680 h 138429"/>
                <a:gd name="connsiteX1687" fmla="*/ 532130 w 4940931"/>
                <a:gd name="connsiteY1687" fmla="*/ 109220 h 138429"/>
                <a:gd name="connsiteX1688" fmla="*/ 523875 w 4940931"/>
                <a:gd name="connsiteY1688" fmla="*/ 110490 h 138429"/>
                <a:gd name="connsiteX1689" fmla="*/ 516890 w 4940931"/>
                <a:gd name="connsiteY1689" fmla="*/ 109220 h 138429"/>
                <a:gd name="connsiteX1690" fmla="*/ 511175 w 4940931"/>
                <a:gd name="connsiteY1690" fmla="*/ 105410 h 138429"/>
                <a:gd name="connsiteX1691" fmla="*/ 507365 w 4940931"/>
                <a:gd name="connsiteY1691" fmla="*/ 99060 h 138429"/>
                <a:gd name="connsiteX1692" fmla="*/ 506095 w 4940931"/>
                <a:gd name="connsiteY1692" fmla="*/ 89535 h 138429"/>
                <a:gd name="connsiteX1693" fmla="*/ 506095 w 4940931"/>
                <a:gd name="connsiteY1693" fmla="*/ 44450 h 138429"/>
                <a:gd name="connsiteX1694" fmla="*/ 495300 w 4940931"/>
                <a:gd name="connsiteY1694" fmla="*/ 44450 h 138429"/>
                <a:gd name="connsiteX1695" fmla="*/ 495300 w 4940931"/>
                <a:gd name="connsiteY1695" fmla="*/ 30480 h 138429"/>
                <a:gd name="connsiteX1696" fmla="*/ 506095 w 4940931"/>
                <a:gd name="connsiteY1696" fmla="*/ 30480 h 138429"/>
                <a:gd name="connsiteX1697" fmla="*/ 506095 w 4940931"/>
                <a:gd name="connsiteY1697" fmla="*/ 8255 h 138429"/>
                <a:gd name="connsiteX1698" fmla="*/ 466724 w 4940931"/>
                <a:gd name="connsiteY1698" fmla="*/ 0 h 138429"/>
                <a:gd name="connsiteX1699" fmla="*/ 466724 w 4940931"/>
                <a:gd name="connsiteY1699" fmla="*/ 30480 h 138429"/>
                <a:gd name="connsiteX1700" fmla="*/ 485774 w 4940931"/>
                <a:gd name="connsiteY1700" fmla="*/ 30480 h 138429"/>
                <a:gd name="connsiteX1701" fmla="*/ 485774 w 4940931"/>
                <a:gd name="connsiteY1701" fmla="*/ 44450 h 138429"/>
                <a:gd name="connsiteX1702" fmla="*/ 466724 w 4940931"/>
                <a:gd name="connsiteY1702" fmla="*/ 44450 h 138429"/>
                <a:gd name="connsiteX1703" fmla="*/ 466724 w 4940931"/>
                <a:gd name="connsiteY1703" fmla="*/ 86995 h 138429"/>
                <a:gd name="connsiteX1704" fmla="*/ 466724 w 4940931"/>
                <a:gd name="connsiteY1704" fmla="*/ 91440 h 138429"/>
                <a:gd name="connsiteX1705" fmla="*/ 467994 w 4940931"/>
                <a:gd name="connsiteY1705" fmla="*/ 94615 h 138429"/>
                <a:gd name="connsiteX1706" fmla="*/ 470534 w 4940931"/>
                <a:gd name="connsiteY1706" fmla="*/ 95885 h 138429"/>
                <a:gd name="connsiteX1707" fmla="*/ 474344 w 4940931"/>
                <a:gd name="connsiteY1707" fmla="*/ 95885 h 138429"/>
                <a:gd name="connsiteX1708" fmla="*/ 480694 w 4940931"/>
                <a:gd name="connsiteY1708" fmla="*/ 95250 h 138429"/>
                <a:gd name="connsiteX1709" fmla="*/ 485774 w 4940931"/>
                <a:gd name="connsiteY1709" fmla="*/ 93345 h 138429"/>
                <a:gd name="connsiteX1710" fmla="*/ 483869 w 4940931"/>
                <a:gd name="connsiteY1710" fmla="*/ 106680 h 138429"/>
                <a:gd name="connsiteX1711" fmla="*/ 477519 w 4940931"/>
                <a:gd name="connsiteY1711" fmla="*/ 109220 h 138429"/>
                <a:gd name="connsiteX1712" fmla="*/ 469264 w 4940931"/>
                <a:gd name="connsiteY1712" fmla="*/ 110490 h 138429"/>
                <a:gd name="connsiteX1713" fmla="*/ 462279 w 4940931"/>
                <a:gd name="connsiteY1713" fmla="*/ 109220 h 138429"/>
                <a:gd name="connsiteX1714" fmla="*/ 456564 w 4940931"/>
                <a:gd name="connsiteY1714" fmla="*/ 105410 h 138429"/>
                <a:gd name="connsiteX1715" fmla="*/ 452754 w 4940931"/>
                <a:gd name="connsiteY1715" fmla="*/ 99060 h 138429"/>
                <a:gd name="connsiteX1716" fmla="*/ 451484 w 4940931"/>
                <a:gd name="connsiteY1716" fmla="*/ 89535 h 138429"/>
                <a:gd name="connsiteX1717" fmla="*/ 451484 w 4940931"/>
                <a:gd name="connsiteY1717" fmla="*/ 44450 h 138429"/>
                <a:gd name="connsiteX1718" fmla="*/ 440689 w 4940931"/>
                <a:gd name="connsiteY1718" fmla="*/ 44450 h 138429"/>
                <a:gd name="connsiteX1719" fmla="*/ 440689 w 4940931"/>
                <a:gd name="connsiteY1719" fmla="*/ 30480 h 138429"/>
                <a:gd name="connsiteX1720" fmla="*/ 451484 w 4940931"/>
                <a:gd name="connsiteY1720" fmla="*/ 30480 h 138429"/>
                <a:gd name="connsiteX1721" fmla="*/ 451484 w 4940931"/>
                <a:gd name="connsiteY1721" fmla="*/ 8255 h 138429"/>
                <a:gd name="connsiteX1722" fmla="*/ 302259 w 4940931"/>
                <a:gd name="connsiteY1722" fmla="*/ 0 h 138429"/>
                <a:gd name="connsiteX1723" fmla="*/ 302259 w 4940931"/>
                <a:gd name="connsiteY1723" fmla="*/ 37465 h 138429"/>
                <a:gd name="connsiteX1724" fmla="*/ 306704 w 4940931"/>
                <a:gd name="connsiteY1724" fmla="*/ 33655 h 138429"/>
                <a:gd name="connsiteX1725" fmla="*/ 310514 w 4940931"/>
                <a:gd name="connsiteY1725" fmla="*/ 31115 h 138429"/>
                <a:gd name="connsiteX1726" fmla="*/ 315594 w 4940931"/>
                <a:gd name="connsiteY1726" fmla="*/ 29210 h 138429"/>
                <a:gd name="connsiteX1727" fmla="*/ 322579 w 4940931"/>
                <a:gd name="connsiteY1727" fmla="*/ 28575 h 138429"/>
                <a:gd name="connsiteX1728" fmla="*/ 334644 w 4940931"/>
                <a:gd name="connsiteY1728" fmla="*/ 31115 h 138429"/>
                <a:gd name="connsiteX1729" fmla="*/ 344169 w 4940931"/>
                <a:gd name="connsiteY1729" fmla="*/ 38735 h 138429"/>
                <a:gd name="connsiteX1730" fmla="*/ 350519 w 4940931"/>
                <a:gd name="connsiteY1730" fmla="*/ 51435 h 138429"/>
                <a:gd name="connsiteX1731" fmla="*/ 353059 w 4940931"/>
                <a:gd name="connsiteY1731" fmla="*/ 70485 h 138429"/>
                <a:gd name="connsiteX1732" fmla="*/ 352424 w 4940931"/>
                <a:gd name="connsiteY1732" fmla="*/ 71120 h 138429"/>
                <a:gd name="connsiteX1733" fmla="*/ 349884 w 4940931"/>
                <a:gd name="connsiteY1733" fmla="*/ 88265 h 138429"/>
                <a:gd name="connsiteX1734" fmla="*/ 342899 w 4940931"/>
                <a:gd name="connsiteY1734" fmla="*/ 100330 h 138429"/>
                <a:gd name="connsiteX1735" fmla="*/ 333374 w 4940931"/>
                <a:gd name="connsiteY1735" fmla="*/ 107315 h 138429"/>
                <a:gd name="connsiteX1736" fmla="*/ 321944 w 4940931"/>
                <a:gd name="connsiteY1736" fmla="*/ 109855 h 138429"/>
                <a:gd name="connsiteX1737" fmla="*/ 311149 w 4940931"/>
                <a:gd name="connsiteY1737" fmla="*/ 107315 h 138429"/>
                <a:gd name="connsiteX1738" fmla="*/ 302259 w 4940931"/>
                <a:gd name="connsiteY1738" fmla="*/ 100965 h 138429"/>
                <a:gd name="connsiteX1739" fmla="*/ 302259 w 4940931"/>
                <a:gd name="connsiteY1739" fmla="*/ 107950 h 138429"/>
                <a:gd name="connsiteX1740" fmla="*/ 287019 w 4940931"/>
                <a:gd name="connsiteY1740" fmla="*/ 107950 h 138429"/>
                <a:gd name="connsiteX1741" fmla="*/ 287019 w 4940931"/>
                <a:gd name="connsiteY1741" fmla="*/ 7620 h 1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Lst>
              <a:rect l="l" t="t" r="r" b="b"/>
              <a:pathLst>
                <a:path w="4940931" h="138429">
                  <a:moveTo>
                    <a:pt x="1032512" y="137477"/>
                  </a:moveTo>
                  <a:lnTo>
                    <a:pt x="1032512" y="137794"/>
                  </a:lnTo>
                  <a:lnTo>
                    <a:pt x="1030607" y="138429"/>
                  </a:lnTo>
                  <a:close/>
                  <a:moveTo>
                    <a:pt x="4929501" y="87629"/>
                  </a:moveTo>
                  <a:cubicBezTo>
                    <a:pt x="4930771" y="87629"/>
                    <a:pt x="4932676" y="87629"/>
                    <a:pt x="4933946" y="88264"/>
                  </a:cubicBezTo>
                  <a:cubicBezTo>
                    <a:pt x="4935216" y="88264"/>
                    <a:pt x="4936486" y="89534"/>
                    <a:pt x="4937756" y="90804"/>
                  </a:cubicBezTo>
                  <a:cubicBezTo>
                    <a:pt x="4939026" y="92074"/>
                    <a:pt x="4939661" y="93344"/>
                    <a:pt x="4940296" y="94614"/>
                  </a:cubicBezTo>
                  <a:cubicBezTo>
                    <a:pt x="4940296" y="95884"/>
                    <a:pt x="4940931" y="97789"/>
                    <a:pt x="4940931" y="99059"/>
                  </a:cubicBezTo>
                  <a:cubicBezTo>
                    <a:pt x="4940931" y="99059"/>
                    <a:pt x="4940931" y="102234"/>
                    <a:pt x="4940296" y="103504"/>
                  </a:cubicBezTo>
                  <a:cubicBezTo>
                    <a:pt x="4940296" y="104774"/>
                    <a:pt x="4939026" y="106044"/>
                    <a:pt x="4937756" y="107314"/>
                  </a:cubicBezTo>
                  <a:cubicBezTo>
                    <a:pt x="4936486" y="108584"/>
                    <a:pt x="4935216" y="109219"/>
                    <a:pt x="4933946" y="109854"/>
                  </a:cubicBezTo>
                  <a:cubicBezTo>
                    <a:pt x="4932676" y="109854"/>
                    <a:pt x="4930771" y="110489"/>
                    <a:pt x="4929501" y="110489"/>
                  </a:cubicBezTo>
                  <a:cubicBezTo>
                    <a:pt x="4928231" y="110489"/>
                    <a:pt x="4926326" y="110489"/>
                    <a:pt x="4925056" y="109854"/>
                  </a:cubicBezTo>
                  <a:cubicBezTo>
                    <a:pt x="4923786" y="109854"/>
                    <a:pt x="4922516" y="108584"/>
                    <a:pt x="4921246" y="107314"/>
                  </a:cubicBezTo>
                  <a:cubicBezTo>
                    <a:pt x="4919976" y="106044"/>
                    <a:pt x="4919341" y="104774"/>
                    <a:pt x="4918706" y="103504"/>
                  </a:cubicBezTo>
                  <a:cubicBezTo>
                    <a:pt x="4918706" y="102234"/>
                    <a:pt x="4918071" y="100329"/>
                    <a:pt x="4918071" y="99059"/>
                  </a:cubicBezTo>
                  <a:cubicBezTo>
                    <a:pt x="4918071" y="97789"/>
                    <a:pt x="4918071" y="95884"/>
                    <a:pt x="4918706" y="94614"/>
                  </a:cubicBezTo>
                  <a:cubicBezTo>
                    <a:pt x="4918706" y="93344"/>
                    <a:pt x="4919976" y="92074"/>
                    <a:pt x="4921246" y="90804"/>
                  </a:cubicBezTo>
                  <a:cubicBezTo>
                    <a:pt x="4922516" y="89534"/>
                    <a:pt x="4923786" y="88899"/>
                    <a:pt x="4925056" y="88264"/>
                  </a:cubicBezTo>
                  <a:cubicBezTo>
                    <a:pt x="4926326" y="88264"/>
                    <a:pt x="4928231" y="87629"/>
                    <a:pt x="4929501" y="87629"/>
                  </a:cubicBezTo>
                  <a:close/>
                  <a:moveTo>
                    <a:pt x="3079110" y="87629"/>
                  </a:moveTo>
                  <a:cubicBezTo>
                    <a:pt x="3080380" y="87629"/>
                    <a:pt x="3082285" y="87629"/>
                    <a:pt x="3083555" y="88264"/>
                  </a:cubicBezTo>
                  <a:cubicBezTo>
                    <a:pt x="3084825" y="88264"/>
                    <a:pt x="3086095" y="89534"/>
                    <a:pt x="3087365" y="90804"/>
                  </a:cubicBezTo>
                  <a:cubicBezTo>
                    <a:pt x="3088635" y="92074"/>
                    <a:pt x="3089270" y="93344"/>
                    <a:pt x="3089905" y="94614"/>
                  </a:cubicBezTo>
                  <a:cubicBezTo>
                    <a:pt x="3089905" y="95884"/>
                    <a:pt x="3090540" y="97789"/>
                    <a:pt x="3090540" y="99059"/>
                  </a:cubicBezTo>
                  <a:cubicBezTo>
                    <a:pt x="3090540" y="99059"/>
                    <a:pt x="3090540" y="102234"/>
                    <a:pt x="3089905" y="103504"/>
                  </a:cubicBezTo>
                  <a:cubicBezTo>
                    <a:pt x="3089905" y="104774"/>
                    <a:pt x="3088635" y="106044"/>
                    <a:pt x="3087365" y="107314"/>
                  </a:cubicBezTo>
                  <a:cubicBezTo>
                    <a:pt x="3086095" y="108584"/>
                    <a:pt x="3084825" y="109219"/>
                    <a:pt x="3083555" y="109854"/>
                  </a:cubicBezTo>
                  <a:cubicBezTo>
                    <a:pt x="3082285" y="109854"/>
                    <a:pt x="3080380" y="110489"/>
                    <a:pt x="3079110" y="110489"/>
                  </a:cubicBezTo>
                  <a:cubicBezTo>
                    <a:pt x="3077840" y="110489"/>
                    <a:pt x="3075935" y="110489"/>
                    <a:pt x="3074665" y="109854"/>
                  </a:cubicBezTo>
                  <a:cubicBezTo>
                    <a:pt x="3073395" y="109854"/>
                    <a:pt x="3072125" y="108584"/>
                    <a:pt x="3070855" y="107314"/>
                  </a:cubicBezTo>
                  <a:cubicBezTo>
                    <a:pt x="3069585" y="106044"/>
                    <a:pt x="3068950" y="104774"/>
                    <a:pt x="3068315" y="103504"/>
                  </a:cubicBezTo>
                  <a:cubicBezTo>
                    <a:pt x="3068315" y="102234"/>
                    <a:pt x="3067680" y="100329"/>
                    <a:pt x="3067680" y="99059"/>
                  </a:cubicBezTo>
                  <a:cubicBezTo>
                    <a:pt x="3067680" y="97789"/>
                    <a:pt x="3067680" y="95884"/>
                    <a:pt x="3068315" y="94614"/>
                  </a:cubicBezTo>
                  <a:cubicBezTo>
                    <a:pt x="3068315" y="93344"/>
                    <a:pt x="3069585" y="92074"/>
                    <a:pt x="3070855" y="90804"/>
                  </a:cubicBezTo>
                  <a:cubicBezTo>
                    <a:pt x="3072125" y="89534"/>
                    <a:pt x="3073395" y="88899"/>
                    <a:pt x="3074665" y="88264"/>
                  </a:cubicBezTo>
                  <a:cubicBezTo>
                    <a:pt x="3075935" y="88264"/>
                    <a:pt x="3077840" y="87629"/>
                    <a:pt x="3079110" y="87629"/>
                  </a:cubicBezTo>
                  <a:close/>
                  <a:moveTo>
                    <a:pt x="1565275" y="87629"/>
                  </a:moveTo>
                  <a:cubicBezTo>
                    <a:pt x="1566545" y="87629"/>
                    <a:pt x="1568450" y="87629"/>
                    <a:pt x="1569720" y="88264"/>
                  </a:cubicBezTo>
                  <a:cubicBezTo>
                    <a:pt x="1570990" y="88264"/>
                    <a:pt x="1572260" y="89534"/>
                    <a:pt x="1573529" y="90804"/>
                  </a:cubicBezTo>
                  <a:cubicBezTo>
                    <a:pt x="1574800" y="92074"/>
                    <a:pt x="1575435" y="93344"/>
                    <a:pt x="1576069" y="94614"/>
                  </a:cubicBezTo>
                  <a:cubicBezTo>
                    <a:pt x="1576069" y="95884"/>
                    <a:pt x="1576705" y="97789"/>
                    <a:pt x="1576705" y="99059"/>
                  </a:cubicBezTo>
                  <a:cubicBezTo>
                    <a:pt x="1576705" y="99059"/>
                    <a:pt x="1576705" y="102234"/>
                    <a:pt x="1576069" y="103504"/>
                  </a:cubicBezTo>
                  <a:cubicBezTo>
                    <a:pt x="1576069" y="104774"/>
                    <a:pt x="1574800" y="106044"/>
                    <a:pt x="1573529" y="107314"/>
                  </a:cubicBezTo>
                  <a:cubicBezTo>
                    <a:pt x="1572260" y="108584"/>
                    <a:pt x="1570990" y="109219"/>
                    <a:pt x="1569720" y="109854"/>
                  </a:cubicBezTo>
                  <a:cubicBezTo>
                    <a:pt x="1568450" y="109854"/>
                    <a:pt x="1566545" y="110489"/>
                    <a:pt x="1565275" y="110489"/>
                  </a:cubicBezTo>
                  <a:cubicBezTo>
                    <a:pt x="1564005" y="110489"/>
                    <a:pt x="1562099" y="110489"/>
                    <a:pt x="1560830" y="109854"/>
                  </a:cubicBezTo>
                  <a:cubicBezTo>
                    <a:pt x="1559559" y="109854"/>
                    <a:pt x="1558289" y="108584"/>
                    <a:pt x="1557020" y="107314"/>
                  </a:cubicBezTo>
                  <a:cubicBezTo>
                    <a:pt x="1555750" y="106044"/>
                    <a:pt x="1555114" y="104774"/>
                    <a:pt x="1554479" y="103504"/>
                  </a:cubicBezTo>
                  <a:cubicBezTo>
                    <a:pt x="1554479" y="102234"/>
                    <a:pt x="1553844" y="100329"/>
                    <a:pt x="1553844" y="99059"/>
                  </a:cubicBezTo>
                  <a:cubicBezTo>
                    <a:pt x="1553844" y="97789"/>
                    <a:pt x="1553844" y="95884"/>
                    <a:pt x="1554479" y="94614"/>
                  </a:cubicBezTo>
                  <a:cubicBezTo>
                    <a:pt x="1554479" y="93344"/>
                    <a:pt x="1555750" y="92074"/>
                    <a:pt x="1557020" y="90804"/>
                  </a:cubicBezTo>
                  <a:cubicBezTo>
                    <a:pt x="1558289" y="89534"/>
                    <a:pt x="1559559" y="88899"/>
                    <a:pt x="1560830" y="88264"/>
                  </a:cubicBezTo>
                  <a:cubicBezTo>
                    <a:pt x="1562099" y="88264"/>
                    <a:pt x="1564005" y="87629"/>
                    <a:pt x="1565275" y="87629"/>
                  </a:cubicBezTo>
                  <a:close/>
                  <a:moveTo>
                    <a:pt x="2642230" y="73024"/>
                  </a:moveTo>
                  <a:cubicBezTo>
                    <a:pt x="2637150" y="73024"/>
                    <a:pt x="2633340" y="74294"/>
                    <a:pt x="2630800" y="76199"/>
                  </a:cubicBezTo>
                  <a:cubicBezTo>
                    <a:pt x="2627625" y="78104"/>
                    <a:pt x="2626355" y="81279"/>
                    <a:pt x="2626355" y="84454"/>
                  </a:cubicBezTo>
                  <a:cubicBezTo>
                    <a:pt x="2626355" y="86994"/>
                    <a:pt x="2626355" y="88899"/>
                    <a:pt x="2627625" y="90169"/>
                  </a:cubicBezTo>
                  <a:cubicBezTo>
                    <a:pt x="2628260" y="92074"/>
                    <a:pt x="2629530" y="93344"/>
                    <a:pt x="2630800" y="93979"/>
                  </a:cubicBezTo>
                  <a:cubicBezTo>
                    <a:pt x="2632070" y="95249"/>
                    <a:pt x="2633340" y="95884"/>
                    <a:pt x="2635245" y="96519"/>
                  </a:cubicBezTo>
                  <a:cubicBezTo>
                    <a:pt x="2637150" y="96519"/>
                    <a:pt x="2639055" y="97154"/>
                    <a:pt x="2641595" y="97154"/>
                  </a:cubicBezTo>
                  <a:cubicBezTo>
                    <a:pt x="2643500" y="97154"/>
                    <a:pt x="2645405" y="97154"/>
                    <a:pt x="2647310" y="96519"/>
                  </a:cubicBezTo>
                  <a:cubicBezTo>
                    <a:pt x="2649215" y="96519"/>
                    <a:pt x="2651120" y="95249"/>
                    <a:pt x="2652390" y="93979"/>
                  </a:cubicBezTo>
                  <a:cubicBezTo>
                    <a:pt x="2654295" y="93344"/>
                    <a:pt x="2655565" y="92074"/>
                    <a:pt x="2656835" y="90804"/>
                  </a:cubicBezTo>
                  <a:cubicBezTo>
                    <a:pt x="2658105" y="89534"/>
                    <a:pt x="2659375" y="88264"/>
                    <a:pt x="2660010" y="86994"/>
                  </a:cubicBezTo>
                  <a:lnTo>
                    <a:pt x="2660010" y="75564"/>
                  </a:lnTo>
                  <a:cubicBezTo>
                    <a:pt x="2660010" y="75564"/>
                    <a:pt x="2657470" y="74294"/>
                    <a:pt x="2656200" y="74294"/>
                  </a:cubicBezTo>
                  <a:cubicBezTo>
                    <a:pt x="2654930" y="74294"/>
                    <a:pt x="2653660" y="73659"/>
                    <a:pt x="2652390" y="73659"/>
                  </a:cubicBezTo>
                  <a:cubicBezTo>
                    <a:pt x="2651120" y="73659"/>
                    <a:pt x="2649850" y="73659"/>
                    <a:pt x="2647945" y="73024"/>
                  </a:cubicBezTo>
                  <a:cubicBezTo>
                    <a:pt x="2646040" y="73024"/>
                    <a:pt x="2644135" y="73024"/>
                    <a:pt x="2642230" y="73024"/>
                  </a:cubicBezTo>
                  <a:close/>
                  <a:moveTo>
                    <a:pt x="4664706" y="43814"/>
                  </a:moveTo>
                  <a:cubicBezTo>
                    <a:pt x="4661531" y="43814"/>
                    <a:pt x="4658991" y="43814"/>
                    <a:pt x="4657086" y="45719"/>
                  </a:cubicBezTo>
                  <a:cubicBezTo>
                    <a:pt x="4654546" y="46989"/>
                    <a:pt x="4652641" y="48894"/>
                    <a:pt x="4651371" y="50799"/>
                  </a:cubicBezTo>
                  <a:cubicBezTo>
                    <a:pt x="4649466" y="53339"/>
                    <a:pt x="4648831" y="55879"/>
                    <a:pt x="4647561" y="59054"/>
                  </a:cubicBezTo>
                  <a:cubicBezTo>
                    <a:pt x="4646926" y="62229"/>
                    <a:pt x="4646291" y="65404"/>
                    <a:pt x="4646291" y="69849"/>
                  </a:cubicBezTo>
                  <a:cubicBezTo>
                    <a:pt x="4646291" y="74294"/>
                    <a:pt x="4646291" y="78104"/>
                    <a:pt x="4647561" y="81279"/>
                  </a:cubicBezTo>
                  <a:cubicBezTo>
                    <a:pt x="4648196" y="84454"/>
                    <a:pt x="4650101" y="87629"/>
                    <a:pt x="4651371" y="89534"/>
                  </a:cubicBezTo>
                  <a:cubicBezTo>
                    <a:pt x="4653276" y="92074"/>
                    <a:pt x="4655181" y="93344"/>
                    <a:pt x="4657721" y="94614"/>
                  </a:cubicBezTo>
                  <a:cubicBezTo>
                    <a:pt x="4660261" y="95884"/>
                    <a:pt x="4662801" y="96519"/>
                    <a:pt x="4665341" y="96519"/>
                  </a:cubicBezTo>
                  <a:cubicBezTo>
                    <a:pt x="4667881" y="96519"/>
                    <a:pt x="4671056" y="95884"/>
                    <a:pt x="4672961" y="94614"/>
                  </a:cubicBezTo>
                  <a:cubicBezTo>
                    <a:pt x="4675501" y="93344"/>
                    <a:pt x="4677406" y="91439"/>
                    <a:pt x="4678676" y="88899"/>
                  </a:cubicBezTo>
                  <a:cubicBezTo>
                    <a:pt x="4680581" y="86359"/>
                    <a:pt x="4681851" y="83819"/>
                    <a:pt x="4682486" y="80644"/>
                  </a:cubicBezTo>
                  <a:cubicBezTo>
                    <a:pt x="4683121" y="77469"/>
                    <a:pt x="4683756" y="74294"/>
                    <a:pt x="4683756" y="70484"/>
                  </a:cubicBezTo>
                  <a:lnTo>
                    <a:pt x="4684391" y="69849"/>
                  </a:lnTo>
                  <a:cubicBezTo>
                    <a:pt x="4684391" y="66039"/>
                    <a:pt x="4684391" y="62229"/>
                    <a:pt x="4683121" y="59054"/>
                  </a:cubicBezTo>
                  <a:cubicBezTo>
                    <a:pt x="4682486" y="55879"/>
                    <a:pt x="4680581" y="53339"/>
                    <a:pt x="4679311" y="50799"/>
                  </a:cubicBezTo>
                  <a:cubicBezTo>
                    <a:pt x="4677406" y="48259"/>
                    <a:pt x="4675501" y="46989"/>
                    <a:pt x="4672961" y="45719"/>
                  </a:cubicBezTo>
                  <a:cubicBezTo>
                    <a:pt x="4670421" y="44449"/>
                    <a:pt x="4667881" y="43814"/>
                    <a:pt x="4664706" y="43814"/>
                  </a:cubicBezTo>
                  <a:close/>
                  <a:moveTo>
                    <a:pt x="4264020" y="43814"/>
                  </a:moveTo>
                  <a:cubicBezTo>
                    <a:pt x="4260845" y="43814"/>
                    <a:pt x="4258305" y="43814"/>
                    <a:pt x="4256400" y="45719"/>
                  </a:cubicBezTo>
                  <a:cubicBezTo>
                    <a:pt x="4253860" y="46989"/>
                    <a:pt x="4251955" y="48894"/>
                    <a:pt x="4250685" y="50799"/>
                  </a:cubicBezTo>
                  <a:cubicBezTo>
                    <a:pt x="4248780" y="53339"/>
                    <a:pt x="4247510" y="55879"/>
                    <a:pt x="4246875" y="59054"/>
                  </a:cubicBezTo>
                  <a:cubicBezTo>
                    <a:pt x="4246240" y="62229"/>
                    <a:pt x="4245605" y="65404"/>
                    <a:pt x="4245605" y="69849"/>
                  </a:cubicBezTo>
                  <a:cubicBezTo>
                    <a:pt x="4245605" y="74294"/>
                    <a:pt x="4245605" y="78104"/>
                    <a:pt x="4246875" y="81279"/>
                  </a:cubicBezTo>
                  <a:cubicBezTo>
                    <a:pt x="4247510" y="84454"/>
                    <a:pt x="4249415" y="87629"/>
                    <a:pt x="4250685" y="89534"/>
                  </a:cubicBezTo>
                  <a:cubicBezTo>
                    <a:pt x="4252590" y="92074"/>
                    <a:pt x="4254495" y="93344"/>
                    <a:pt x="4257035" y="94614"/>
                  </a:cubicBezTo>
                  <a:cubicBezTo>
                    <a:pt x="4259575" y="95884"/>
                    <a:pt x="4262115" y="96519"/>
                    <a:pt x="4264655" y="96519"/>
                  </a:cubicBezTo>
                  <a:cubicBezTo>
                    <a:pt x="4267195" y="96519"/>
                    <a:pt x="4270370" y="95884"/>
                    <a:pt x="4272275" y="94614"/>
                  </a:cubicBezTo>
                  <a:cubicBezTo>
                    <a:pt x="4274815" y="93344"/>
                    <a:pt x="4276720" y="91439"/>
                    <a:pt x="4277990" y="88899"/>
                  </a:cubicBezTo>
                  <a:cubicBezTo>
                    <a:pt x="4279895" y="86359"/>
                    <a:pt x="4281165" y="83819"/>
                    <a:pt x="4281800" y="80644"/>
                  </a:cubicBezTo>
                  <a:cubicBezTo>
                    <a:pt x="4282435" y="77469"/>
                    <a:pt x="4283070" y="74294"/>
                    <a:pt x="4283070" y="70484"/>
                  </a:cubicBezTo>
                  <a:lnTo>
                    <a:pt x="4283705" y="69849"/>
                  </a:lnTo>
                  <a:cubicBezTo>
                    <a:pt x="4283705" y="66039"/>
                    <a:pt x="4283705" y="62229"/>
                    <a:pt x="4282435" y="59054"/>
                  </a:cubicBezTo>
                  <a:cubicBezTo>
                    <a:pt x="4281800" y="55879"/>
                    <a:pt x="4279895" y="53339"/>
                    <a:pt x="4278625" y="50799"/>
                  </a:cubicBezTo>
                  <a:cubicBezTo>
                    <a:pt x="4276720" y="48259"/>
                    <a:pt x="4274815" y="46989"/>
                    <a:pt x="4272275" y="45719"/>
                  </a:cubicBezTo>
                  <a:cubicBezTo>
                    <a:pt x="4269735" y="44449"/>
                    <a:pt x="4267195" y="43814"/>
                    <a:pt x="4264020" y="43814"/>
                  </a:cubicBezTo>
                  <a:close/>
                  <a:moveTo>
                    <a:pt x="1420495" y="43814"/>
                  </a:moveTo>
                  <a:cubicBezTo>
                    <a:pt x="1417320" y="43814"/>
                    <a:pt x="1414780" y="43814"/>
                    <a:pt x="1412875" y="45719"/>
                  </a:cubicBezTo>
                  <a:cubicBezTo>
                    <a:pt x="1410335" y="46989"/>
                    <a:pt x="1408430" y="48894"/>
                    <a:pt x="1407160" y="50799"/>
                  </a:cubicBezTo>
                  <a:cubicBezTo>
                    <a:pt x="1405255" y="53339"/>
                    <a:pt x="1403985" y="55879"/>
                    <a:pt x="1403350" y="59054"/>
                  </a:cubicBezTo>
                  <a:cubicBezTo>
                    <a:pt x="1402715" y="62229"/>
                    <a:pt x="1402080" y="65404"/>
                    <a:pt x="1402080" y="69849"/>
                  </a:cubicBezTo>
                  <a:cubicBezTo>
                    <a:pt x="1402080" y="74294"/>
                    <a:pt x="1402080" y="78104"/>
                    <a:pt x="1403350" y="81279"/>
                  </a:cubicBezTo>
                  <a:cubicBezTo>
                    <a:pt x="1403985" y="84454"/>
                    <a:pt x="1405890" y="87629"/>
                    <a:pt x="1407160" y="89534"/>
                  </a:cubicBezTo>
                  <a:cubicBezTo>
                    <a:pt x="1409065" y="92074"/>
                    <a:pt x="1410970" y="93344"/>
                    <a:pt x="1413510" y="94614"/>
                  </a:cubicBezTo>
                  <a:cubicBezTo>
                    <a:pt x="1416050" y="95884"/>
                    <a:pt x="1418590" y="96519"/>
                    <a:pt x="1421130" y="96519"/>
                  </a:cubicBezTo>
                  <a:cubicBezTo>
                    <a:pt x="1423670" y="96519"/>
                    <a:pt x="1426845" y="95884"/>
                    <a:pt x="1428750" y="94614"/>
                  </a:cubicBezTo>
                  <a:cubicBezTo>
                    <a:pt x="1431290" y="93344"/>
                    <a:pt x="1433195" y="91439"/>
                    <a:pt x="1434465" y="88899"/>
                  </a:cubicBezTo>
                  <a:cubicBezTo>
                    <a:pt x="1436370" y="86359"/>
                    <a:pt x="1437640" y="83819"/>
                    <a:pt x="1438275" y="80644"/>
                  </a:cubicBezTo>
                  <a:cubicBezTo>
                    <a:pt x="1438910" y="77469"/>
                    <a:pt x="1439545" y="74294"/>
                    <a:pt x="1439545" y="70484"/>
                  </a:cubicBezTo>
                  <a:lnTo>
                    <a:pt x="1440180" y="69849"/>
                  </a:lnTo>
                  <a:cubicBezTo>
                    <a:pt x="1440180" y="66039"/>
                    <a:pt x="1440180" y="62229"/>
                    <a:pt x="1438910" y="59054"/>
                  </a:cubicBezTo>
                  <a:cubicBezTo>
                    <a:pt x="1438275" y="55879"/>
                    <a:pt x="1436370" y="53339"/>
                    <a:pt x="1435100" y="50799"/>
                  </a:cubicBezTo>
                  <a:cubicBezTo>
                    <a:pt x="1433195" y="48259"/>
                    <a:pt x="1431290" y="46989"/>
                    <a:pt x="1428750" y="45719"/>
                  </a:cubicBezTo>
                  <a:cubicBezTo>
                    <a:pt x="1426210" y="44449"/>
                    <a:pt x="1423670" y="43814"/>
                    <a:pt x="1420495" y="43814"/>
                  </a:cubicBezTo>
                  <a:close/>
                  <a:moveTo>
                    <a:pt x="4041770" y="43180"/>
                  </a:moveTo>
                  <a:cubicBezTo>
                    <a:pt x="4039230" y="43180"/>
                    <a:pt x="4036690" y="43180"/>
                    <a:pt x="4034785" y="44450"/>
                  </a:cubicBezTo>
                  <a:cubicBezTo>
                    <a:pt x="4032880" y="45085"/>
                    <a:pt x="4030975" y="46355"/>
                    <a:pt x="4029705" y="48260"/>
                  </a:cubicBezTo>
                  <a:cubicBezTo>
                    <a:pt x="4028435" y="50165"/>
                    <a:pt x="4027165" y="52070"/>
                    <a:pt x="4025895" y="54610"/>
                  </a:cubicBezTo>
                  <a:cubicBezTo>
                    <a:pt x="4025260" y="57150"/>
                    <a:pt x="4023990" y="59690"/>
                    <a:pt x="4023990" y="62865"/>
                  </a:cubicBezTo>
                  <a:lnTo>
                    <a:pt x="4060185" y="62865"/>
                  </a:lnTo>
                  <a:cubicBezTo>
                    <a:pt x="4060185" y="62865"/>
                    <a:pt x="4059550" y="57785"/>
                    <a:pt x="4058915" y="55245"/>
                  </a:cubicBezTo>
                  <a:cubicBezTo>
                    <a:pt x="4058280" y="52705"/>
                    <a:pt x="4057010" y="50800"/>
                    <a:pt x="4055740" y="48895"/>
                  </a:cubicBezTo>
                  <a:cubicBezTo>
                    <a:pt x="4054470" y="46990"/>
                    <a:pt x="4052565" y="45720"/>
                    <a:pt x="4050025" y="44450"/>
                  </a:cubicBezTo>
                  <a:cubicBezTo>
                    <a:pt x="4047485" y="43180"/>
                    <a:pt x="4044945" y="43180"/>
                    <a:pt x="4041770" y="43180"/>
                  </a:cubicBezTo>
                  <a:close/>
                  <a:moveTo>
                    <a:pt x="3728081" y="43180"/>
                  </a:moveTo>
                  <a:cubicBezTo>
                    <a:pt x="3725541" y="43180"/>
                    <a:pt x="3723001" y="43180"/>
                    <a:pt x="3721096" y="44450"/>
                  </a:cubicBezTo>
                  <a:cubicBezTo>
                    <a:pt x="3719191" y="45085"/>
                    <a:pt x="3717286" y="46355"/>
                    <a:pt x="3716016" y="48260"/>
                  </a:cubicBezTo>
                  <a:cubicBezTo>
                    <a:pt x="3714746" y="50165"/>
                    <a:pt x="3713476" y="52070"/>
                    <a:pt x="3712206" y="54610"/>
                  </a:cubicBezTo>
                  <a:cubicBezTo>
                    <a:pt x="3711571" y="57150"/>
                    <a:pt x="3710301" y="59690"/>
                    <a:pt x="3710301" y="62865"/>
                  </a:cubicBezTo>
                  <a:lnTo>
                    <a:pt x="3746496" y="62865"/>
                  </a:lnTo>
                  <a:cubicBezTo>
                    <a:pt x="3746496" y="62865"/>
                    <a:pt x="3745861" y="57785"/>
                    <a:pt x="3745226" y="55245"/>
                  </a:cubicBezTo>
                  <a:cubicBezTo>
                    <a:pt x="3744591" y="52705"/>
                    <a:pt x="3743321" y="50800"/>
                    <a:pt x="3742051" y="48895"/>
                  </a:cubicBezTo>
                  <a:cubicBezTo>
                    <a:pt x="3740781" y="46990"/>
                    <a:pt x="3738876" y="45720"/>
                    <a:pt x="3736336" y="44450"/>
                  </a:cubicBezTo>
                  <a:cubicBezTo>
                    <a:pt x="3733796" y="43180"/>
                    <a:pt x="3731256" y="43180"/>
                    <a:pt x="3728081" y="43180"/>
                  </a:cubicBezTo>
                  <a:close/>
                  <a:moveTo>
                    <a:pt x="3541391" y="43180"/>
                  </a:moveTo>
                  <a:cubicBezTo>
                    <a:pt x="3538851" y="43180"/>
                    <a:pt x="3536311" y="43180"/>
                    <a:pt x="3534406" y="44450"/>
                  </a:cubicBezTo>
                  <a:cubicBezTo>
                    <a:pt x="3532501" y="45085"/>
                    <a:pt x="3530596" y="46355"/>
                    <a:pt x="3529326" y="48260"/>
                  </a:cubicBezTo>
                  <a:cubicBezTo>
                    <a:pt x="3528056" y="50165"/>
                    <a:pt x="3526786" y="52070"/>
                    <a:pt x="3525516" y="54610"/>
                  </a:cubicBezTo>
                  <a:cubicBezTo>
                    <a:pt x="3524881" y="57150"/>
                    <a:pt x="3524246" y="59690"/>
                    <a:pt x="3523611" y="62865"/>
                  </a:cubicBezTo>
                  <a:lnTo>
                    <a:pt x="3559806" y="62865"/>
                  </a:lnTo>
                  <a:cubicBezTo>
                    <a:pt x="3559806" y="62865"/>
                    <a:pt x="3559171" y="57785"/>
                    <a:pt x="3558536" y="55245"/>
                  </a:cubicBezTo>
                  <a:cubicBezTo>
                    <a:pt x="3557901" y="52705"/>
                    <a:pt x="3556631" y="50800"/>
                    <a:pt x="3555361" y="48895"/>
                  </a:cubicBezTo>
                  <a:cubicBezTo>
                    <a:pt x="3554091" y="46990"/>
                    <a:pt x="3552186" y="45720"/>
                    <a:pt x="3549646" y="44450"/>
                  </a:cubicBezTo>
                  <a:cubicBezTo>
                    <a:pt x="3547106" y="43180"/>
                    <a:pt x="3544566" y="43180"/>
                    <a:pt x="3541391" y="43180"/>
                  </a:cubicBezTo>
                  <a:close/>
                  <a:moveTo>
                    <a:pt x="3463285" y="43180"/>
                  </a:moveTo>
                  <a:cubicBezTo>
                    <a:pt x="3461380" y="43180"/>
                    <a:pt x="3459475" y="43180"/>
                    <a:pt x="3458205" y="43815"/>
                  </a:cubicBezTo>
                  <a:cubicBezTo>
                    <a:pt x="3456300" y="43815"/>
                    <a:pt x="3455030" y="45085"/>
                    <a:pt x="3453125" y="45720"/>
                  </a:cubicBezTo>
                  <a:cubicBezTo>
                    <a:pt x="3451855" y="46355"/>
                    <a:pt x="3449950" y="47625"/>
                    <a:pt x="3448680" y="48895"/>
                  </a:cubicBezTo>
                  <a:cubicBezTo>
                    <a:pt x="3447410" y="50165"/>
                    <a:pt x="3446140" y="51435"/>
                    <a:pt x="3445505" y="52705"/>
                  </a:cubicBezTo>
                  <a:lnTo>
                    <a:pt x="3445505" y="85725"/>
                  </a:lnTo>
                  <a:cubicBezTo>
                    <a:pt x="3445505" y="85725"/>
                    <a:pt x="3447410" y="88265"/>
                    <a:pt x="3448680" y="89535"/>
                  </a:cubicBezTo>
                  <a:cubicBezTo>
                    <a:pt x="3449950" y="90805"/>
                    <a:pt x="3451220" y="92075"/>
                    <a:pt x="3453125" y="92710"/>
                  </a:cubicBezTo>
                  <a:cubicBezTo>
                    <a:pt x="3455030" y="93980"/>
                    <a:pt x="3456300" y="94615"/>
                    <a:pt x="3458205" y="95250"/>
                  </a:cubicBezTo>
                  <a:cubicBezTo>
                    <a:pt x="3460110" y="95250"/>
                    <a:pt x="3462015" y="95885"/>
                    <a:pt x="3463920" y="95885"/>
                  </a:cubicBezTo>
                  <a:cubicBezTo>
                    <a:pt x="3469635" y="95885"/>
                    <a:pt x="3473445" y="93980"/>
                    <a:pt x="3476620" y="89535"/>
                  </a:cubicBezTo>
                  <a:cubicBezTo>
                    <a:pt x="3479795" y="85090"/>
                    <a:pt x="3481065" y="79375"/>
                    <a:pt x="3481065" y="71120"/>
                  </a:cubicBezTo>
                  <a:lnTo>
                    <a:pt x="3480430" y="71755"/>
                  </a:lnTo>
                  <a:cubicBezTo>
                    <a:pt x="3480430" y="62230"/>
                    <a:pt x="3479160" y="54610"/>
                    <a:pt x="3475985" y="50165"/>
                  </a:cubicBezTo>
                  <a:cubicBezTo>
                    <a:pt x="3472810" y="45720"/>
                    <a:pt x="3468365" y="43180"/>
                    <a:pt x="3463285" y="43180"/>
                  </a:cubicBezTo>
                  <a:close/>
                  <a:moveTo>
                    <a:pt x="3343271" y="43180"/>
                  </a:moveTo>
                  <a:cubicBezTo>
                    <a:pt x="3340731" y="43180"/>
                    <a:pt x="3338191" y="43180"/>
                    <a:pt x="3336286" y="44450"/>
                  </a:cubicBezTo>
                  <a:cubicBezTo>
                    <a:pt x="3334381" y="45085"/>
                    <a:pt x="3332476" y="46355"/>
                    <a:pt x="3331206" y="48260"/>
                  </a:cubicBezTo>
                  <a:cubicBezTo>
                    <a:pt x="3329936" y="50165"/>
                    <a:pt x="3328666" y="52070"/>
                    <a:pt x="3327396" y="54610"/>
                  </a:cubicBezTo>
                  <a:cubicBezTo>
                    <a:pt x="3326761" y="57150"/>
                    <a:pt x="3326126" y="59690"/>
                    <a:pt x="3325491" y="62865"/>
                  </a:cubicBezTo>
                  <a:lnTo>
                    <a:pt x="3361686" y="62865"/>
                  </a:lnTo>
                  <a:cubicBezTo>
                    <a:pt x="3361686" y="62865"/>
                    <a:pt x="3361051" y="57785"/>
                    <a:pt x="3360416" y="55245"/>
                  </a:cubicBezTo>
                  <a:cubicBezTo>
                    <a:pt x="3359781" y="52705"/>
                    <a:pt x="3358511" y="50800"/>
                    <a:pt x="3357241" y="48895"/>
                  </a:cubicBezTo>
                  <a:cubicBezTo>
                    <a:pt x="3355971" y="46990"/>
                    <a:pt x="3354066" y="45720"/>
                    <a:pt x="3351526" y="44450"/>
                  </a:cubicBezTo>
                  <a:cubicBezTo>
                    <a:pt x="3348986" y="43180"/>
                    <a:pt x="3346446" y="43180"/>
                    <a:pt x="3343271" y="43180"/>
                  </a:cubicBezTo>
                  <a:close/>
                  <a:moveTo>
                    <a:pt x="2976876" y="43180"/>
                  </a:moveTo>
                  <a:cubicBezTo>
                    <a:pt x="2974336" y="43180"/>
                    <a:pt x="2971796" y="43180"/>
                    <a:pt x="2969891" y="44450"/>
                  </a:cubicBezTo>
                  <a:cubicBezTo>
                    <a:pt x="2967986" y="45085"/>
                    <a:pt x="2966081" y="46355"/>
                    <a:pt x="2964811" y="48260"/>
                  </a:cubicBezTo>
                  <a:cubicBezTo>
                    <a:pt x="2963541" y="50165"/>
                    <a:pt x="2962271" y="52070"/>
                    <a:pt x="2961001" y="54610"/>
                  </a:cubicBezTo>
                  <a:cubicBezTo>
                    <a:pt x="2960366" y="57150"/>
                    <a:pt x="2959731" y="59690"/>
                    <a:pt x="2959096" y="62865"/>
                  </a:cubicBezTo>
                  <a:lnTo>
                    <a:pt x="2995291" y="62865"/>
                  </a:lnTo>
                  <a:cubicBezTo>
                    <a:pt x="2995291" y="62865"/>
                    <a:pt x="2994656" y="57785"/>
                    <a:pt x="2994021" y="55245"/>
                  </a:cubicBezTo>
                  <a:cubicBezTo>
                    <a:pt x="2993386" y="52705"/>
                    <a:pt x="2992116" y="50800"/>
                    <a:pt x="2990846" y="48895"/>
                  </a:cubicBezTo>
                  <a:cubicBezTo>
                    <a:pt x="2989576" y="46990"/>
                    <a:pt x="2987671" y="45720"/>
                    <a:pt x="2985131" y="44450"/>
                  </a:cubicBezTo>
                  <a:cubicBezTo>
                    <a:pt x="2982591" y="43180"/>
                    <a:pt x="2980051" y="43180"/>
                    <a:pt x="2976876" y="43180"/>
                  </a:cubicBezTo>
                  <a:close/>
                  <a:moveTo>
                    <a:pt x="2527930" y="43180"/>
                  </a:moveTo>
                  <a:cubicBezTo>
                    <a:pt x="2525390" y="43180"/>
                    <a:pt x="2522850" y="43180"/>
                    <a:pt x="2520945" y="44450"/>
                  </a:cubicBezTo>
                  <a:cubicBezTo>
                    <a:pt x="2519040" y="45085"/>
                    <a:pt x="2517135" y="46355"/>
                    <a:pt x="2515865" y="48260"/>
                  </a:cubicBezTo>
                  <a:cubicBezTo>
                    <a:pt x="2514595" y="50165"/>
                    <a:pt x="2513325" y="52070"/>
                    <a:pt x="2512055" y="54610"/>
                  </a:cubicBezTo>
                  <a:cubicBezTo>
                    <a:pt x="2511420" y="57150"/>
                    <a:pt x="2510150" y="59690"/>
                    <a:pt x="2510150" y="62865"/>
                  </a:cubicBezTo>
                  <a:lnTo>
                    <a:pt x="2546345" y="62865"/>
                  </a:lnTo>
                  <a:cubicBezTo>
                    <a:pt x="2546345" y="62865"/>
                    <a:pt x="2545710" y="57785"/>
                    <a:pt x="2545075" y="55245"/>
                  </a:cubicBezTo>
                  <a:cubicBezTo>
                    <a:pt x="2544440" y="52705"/>
                    <a:pt x="2543170" y="50800"/>
                    <a:pt x="2541900" y="48895"/>
                  </a:cubicBezTo>
                  <a:cubicBezTo>
                    <a:pt x="2540630" y="46990"/>
                    <a:pt x="2538725" y="45720"/>
                    <a:pt x="2536185" y="44450"/>
                  </a:cubicBezTo>
                  <a:cubicBezTo>
                    <a:pt x="2533645" y="43180"/>
                    <a:pt x="2531105" y="43180"/>
                    <a:pt x="2527930" y="43180"/>
                  </a:cubicBezTo>
                  <a:close/>
                  <a:moveTo>
                    <a:pt x="2214240" y="43180"/>
                  </a:moveTo>
                  <a:cubicBezTo>
                    <a:pt x="2211700" y="43180"/>
                    <a:pt x="2209160" y="43180"/>
                    <a:pt x="2207255" y="44450"/>
                  </a:cubicBezTo>
                  <a:cubicBezTo>
                    <a:pt x="2205350" y="45085"/>
                    <a:pt x="2203445" y="46355"/>
                    <a:pt x="2202175" y="48260"/>
                  </a:cubicBezTo>
                  <a:cubicBezTo>
                    <a:pt x="2200905" y="50165"/>
                    <a:pt x="2199635" y="52070"/>
                    <a:pt x="2198365" y="54610"/>
                  </a:cubicBezTo>
                  <a:cubicBezTo>
                    <a:pt x="2197730" y="57150"/>
                    <a:pt x="2196460" y="59690"/>
                    <a:pt x="2196460" y="62865"/>
                  </a:cubicBezTo>
                  <a:lnTo>
                    <a:pt x="2232655" y="62865"/>
                  </a:lnTo>
                  <a:cubicBezTo>
                    <a:pt x="2232655" y="62865"/>
                    <a:pt x="2232020" y="57785"/>
                    <a:pt x="2231385" y="55245"/>
                  </a:cubicBezTo>
                  <a:cubicBezTo>
                    <a:pt x="2230750" y="52705"/>
                    <a:pt x="2229480" y="50800"/>
                    <a:pt x="2228210" y="48895"/>
                  </a:cubicBezTo>
                  <a:cubicBezTo>
                    <a:pt x="2226940" y="46990"/>
                    <a:pt x="2225035" y="45720"/>
                    <a:pt x="2222495" y="44450"/>
                  </a:cubicBezTo>
                  <a:cubicBezTo>
                    <a:pt x="2219955" y="43180"/>
                    <a:pt x="2217415" y="43180"/>
                    <a:pt x="2214240" y="43180"/>
                  </a:cubicBezTo>
                  <a:close/>
                  <a:moveTo>
                    <a:pt x="2027551" y="43180"/>
                  </a:moveTo>
                  <a:cubicBezTo>
                    <a:pt x="2025011" y="43180"/>
                    <a:pt x="2022471" y="43180"/>
                    <a:pt x="2020566" y="44450"/>
                  </a:cubicBezTo>
                  <a:cubicBezTo>
                    <a:pt x="2018661" y="45085"/>
                    <a:pt x="2016756" y="46355"/>
                    <a:pt x="2015486" y="48260"/>
                  </a:cubicBezTo>
                  <a:cubicBezTo>
                    <a:pt x="2014216" y="50165"/>
                    <a:pt x="2012946" y="52070"/>
                    <a:pt x="2011676" y="54610"/>
                  </a:cubicBezTo>
                  <a:cubicBezTo>
                    <a:pt x="2011041" y="57150"/>
                    <a:pt x="2010406" y="59690"/>
                    <a:pt x="2009771" y="62865"/>
                  </a:cubicBezTo>
                  <a:lnTo>
                    <a:pt x="2045966" y="62865"/>
                  </a:lnTo>
                  <a:cubicBezTo>
                    <a:pt x="2045966" y="62865"/>
                    <a:pt x="2045331" y="57785"/>
                    <a:pt x="2044696" y="55245"/>
                  </a:cubicBezTo>
                  <a:cubicBezTo>
                    <a:pt x="2044061" y="52705"/>
                    <a:pt x="2042791" y="50800"/>
                    <a:pt x="2041521" y="48895"/>
                  </a:cubicBezTo>
                  <a:cubicBezTo>
                    <a:pt x="2040251" y="46990"/>
                    <a:pt x="2038346" y="45720"/>
                    <a:pt x="2035806" y="44450"/>
                  </a:cubicBezTo>
                  <a:cubicBezTo>
                    <a:pt x="2033266" y="43180"/>
                    <a:pt x="2030726" y="43180"/>
                    <a:pt x="2027551" y="43180"/>
                  </a:cubicBezTo>
                  <a:close/>
                  <a:moveTo>
                    <a:pt x="1949445" y="43180"/>
                  </a:moveTo>
                  <a:cubicBezTo>
                    <a:pt x="1947540" y="43180"/>
                    <a:pt x="1945635" y="43180"/>
                    <a:pt x="1944365" y="43815"/>
                  </a:cubicBezTo>
                  <a:cubicBezTo>
                    <a:pt x="1942460" y="43815"/>
                    <a:pt x="1941190" y="45085"/>
                    <a:pt x="1939285" y="45720"/>
                  </a:cubicBezTo>
                  <a:cubicBezTo>
                    <a:pt x="1938015" y="46355"/>
                    <a:pt x="1936110" y="47625"/>
                    <a:pt x="1934840" y="48895"/>
                  </a:cubicBezTo>
                  <a:cubicBezTo>
                    <a:pt x="1933570" y="50165"/>
                    <a:pt x="1932300" y="51435"/>
                    <a:pt x="1931665" y="52705"/>
                  </a:cubicBezTo>
                  <a:lnTo>
                    <a:pt x="1931665" y="85725"/>
                  </a:lnTo>
                  <a:cubicBezTo>
                    <a:pt x="1931665" y="85725"/>
                    <a:pt x="1933570" y="88265"/>
                    <a:pt x="1934840" y="89535"/>
                  </a:cubicBezTo>
                  <a:cubicBezTo>
                    <a:pt x="1936110" y="90805"/>
                    <a:pt x="1937380" y="92075"/>
                    <a:pt x="1939285" y="92710"/>
                  </a:cubicBezTo>
                  <a:cubicBezTo>
                    <a:pt x="1941190" y="93980"/>
                    <a:pt x="1942460" y="94615"/>
                    <a:pt x="1944365" y="95250"/>
                  </a:cubicBezTo>
                  <a:cubicBezTo>
                    <a:pt x="1946270" y="95250"/>
                    <a:pt x="1948175" y="95885"/>
                    <a:pt x="1950080" y="95885"/>
                  </a:cubicBezTo>
                  <a:cubicBezTo>
                    <a:pt x="1955795" y="95885"/>
                    <a:pt x="1959605" y="93980"/>
                    <a:pt x="1962780" y="89535"/>
                  </a:cubicBezTo>
                  <a:cubicBezTo>
                    <a:pt x="1965955" y="85090"/>
                    <a:pt x="1967225" y="79375"/>
                    <a:pt x="1967225" y="71120"/>
                  </a:cubicBezTo>
                  <a:lnTo>
                    <a:pt x="1966590" y="71755"/>
                  </a:lnTo>
                  <a:cubicBezTo>
                    <a:pt x="1966590" y="62230"/>
                    <a:pt x="1965320" y="54610"/>
                    <a:pt x="1962145" y="50165"/>
                  </a:cubicBezTo>
                  <a:cubicBezTo>
                    <a:pt x="1958970" y="45720"/>
                    <a:pt x="1954525" y="43180"/>
                    <a:pt x="1949445" y="43180"/>
                  </a:cubicBezTo>
                  <a:close/>
                  <a:moveTo>
                    <a:pt x="1829431" y="43180"/>
                  </a:moveTo>
                  <a:cubicBezTo>
                    <a:pt x="1826891" y="43180"/>
                    <a:pt x="1824351" y="43180"/>
                    <a:pt x="1822446" y="44450"/>
                  </a:cubicBezTo>
                  <a:cubicBezTo>
                    <a:pt x="1820541" y="45085"/>
                    <a:pt x="1818636" y="46355"/>
                    <a:pt x="1817366" y="48260"/>
                  </a:cubicBezTo>
                  <a:cubicBezTo>
                    <a:pt x="1816096" y="50165"/>
                    <a:pt x="1814826" y="52070"/>
                    <a:pt x="1813556" y="54610"/>
                  </a:cubicBezTo>
                  <a:cubicBezTo>
                    <a:pt x="1812921" y="57150"/>
                    <a:pt x="1811651" y="59690"/>
                    <a:pt x="1811651" y="62865"/>
                  </a:cubicBezTo>
                  <a:lnTo>
                    <a:pt x="1847846" y="62865"/>
                  </a:lnTo>
                  <a:cubicBezTo>
                    <a:pt x="1847846" y="62865"/>
                    <a:pt x="1847211" y="57785"/>
                    <a:pt x="1846576" y="55245"/>
                  </a:cubicBezTo>
                  <a:cubicBezTo>
                    <a:pt x="1845941" y="52705"/>
                    <a:pt x="1844671" y="50800"/>
                    <a:pt x="1843401" y="48895"/>
                  </a:cubicBezTo>
                  <a:cubicBezTo>
                    <a:pt x="1842131" y="46990"/>
                    <a:pt x="1840226" y="45720"/>
                    <a:pt x="1837686" y="44450"/>
                  </a:cubicBezTo>
                  <a:cubicBezTo>
                    <a:pt x="1835146" y="43180"/>
                    <a:pt x="1832606" y="43180"/>
                    <a:pt x="1829431" y="43180"/>
                  </a:cubicBezTo>
                  <a:close/>
                  <a:moveTo>
                    <a:pt x="1178561" y="43180"/>
                  </a:moveTo>
                  <a:cubicBezTo>
                    <a:pt x="1176021" y="43180"/>
                    <a:pt x="1173481" y="43180"/>
                    <a:pt x="1171576" y="44450"/>
                  </a:cubicBezTo>
                  <a:cubicBezTo>
                    <a:pt x="1169671" y="45085"/>
                    <a:pt x="1167766" y="46355"/>
                    <a:pt x="1166496" y="48260"/>
                  </a:cubicBezTo>
                  <a:cubicBezTo>
                    <a:pt x="1165226" y="50165"/>
                    <a:pt x="1163956" y="52070"/>
                    <a:pt x="1162686" y="54610"/>
                  </a:cubicBezTo>
                  <a:cubicBezTo>
                    <a:pt x="1162051" y="57150"/>
                    <a:pt x="1160781" y="59690"/>
                    <a:pt x="1160781" y="62865"/>
                  </a:cubicBezTo>
                  <a:lnTo>
                    <a:pt x="1196976" y="62865"/>
                  </a:lnTo>
                  <a:cubicBezTo>
                    <a:pt x="1196976" y="62865"/>
                    <a:pt x="1196341" y="57785"/>
                    <a:pt x="1195706" y="55245"/>
                  </a:cubicBezTo>
                  <a:cubicBezTo>
                    <a:pt x="1195071" y="52705"/>
                    <a:pt x="1193801" y="50800"/>
                    <a:pt x="1192531" y="48895"/>
                  </a:cubicBezTo>
                  <a:cubicBezTo>
                    <a:pt x="1191261" y="46990"/>
                    <a:pt x="1189356" y="45720"/>
                    <a:pt x="1186816" y="44450"/>
                  </a:cubicBezTo>
                  <a:cubicBezTo>
                    <a:pt x="1184276" y="43180"/>
                    <a:pt x="1181736" y="43180"/>
                    <a:pt x="1178561" y="43180"/>
                  </a:cubicBezTo>
                  <a:close/>
                  <a:moveTo>
                    <a:pt x="898525" y="43180"/>
                  </a:moveTo>
                  <a:cubicBezTo>
                    <a:pt x="895985" y="43180"/>
                    <a:pt x="893445" y="43180"/>
                    <a:pt x="891540" y="44450"/>
                  </a:cubicBezTo>
                  <a:cubicBezTo>
                    <a:pt x="889635" y="45085"/>
                    <a:pt x="887730" y="46355"/>
                    <a:pt x="886460" y="48260"/>
                  </a:cubicBezTo>
                  <a:cubicBezTo>
                    <a:pt x="885190" y="50165"/>
                    <a:pt x="883920" y="52070"/>
                    <a:pt x="882650" y="54610"/>
                  </a:cubicBezTo>
                  <a:cubicBezTo>
                    <a:pt x="882015" y="57150"/>
                    <a:pt x="881380" y="59690"/>
                    <a:pt x="880745" y="62865"/>
                  </a:cubicBezTo>
                  <a:lnTo>
                    <a:pt x="916940" y="62865"/>
                  </a:lnTo>
                  <a:cubicBezTo>
                    <a:pt x="916940" y="62865"/>
                    <a:pt x="916305" y="57785"/>
                    <a:pt x="915670" y="55245"/>
                  </a:cubicBezTo>
                  <a:cubicBezTo>
                    <a:pt x="915035" y="52705"/>
                    <a:pt x="913765" y="50800"/>
                    <a:pt x="912495" y="48895"/>
                  </a:cubicBezTo>
                  <a:cubicBezTo>
                    <a:pt x="911225" y="46990"/>
                    <a:pt x="909320" y="45720"/>
                    <a:pt x="906780" y="44450"/>
                  </a:cubicBezTo>
                  <a:cubicBezTo>
                    <a:pt x="904240" y="43180"/>
                    <a:pt x="901700" y="43180"/>
                    <a:pt x="898525" y="43180"/>
                  </a:cubicBezTo>
                  <a:close/>
                  <a:moveTo>
                    <a:pt x="584834" y="43180"/>
                  </a:moveTo>
                  <a:cubicBezTo>
                    <a:pt x="582294" y="43180"/>
                    <a:pt x="579754" y="43180"/>
                    <a:pt x="577849" y="44450"/>
                  </a:cubicBezTo>
                  <a:cubicBezTo>
                    <a:pt x="575944" y="45085"/>
                    <a:pt x="574039" y="46355"/>
                    <a:pt x="572769" y="48260"/>
                  </a:cubicBezTo>
                  <a:cubicBezTo>
                    <a:pt x="571499" y="50165"/>
                    <a:pt x="570229" y="52070"/>
                    <a:pt x="568959" y="54610"/>
                  </a:cubicBezTo>
                  <a:cubicBezTo>
                    <a:pt x="568324" y="57150"/>
                    <a:pt x="567689" y="59690"/>
                    <a:pt x="567054" y="62865"/>
                  </a:cubicBezTo>
                  <a:lnTo>
                    <a:pt x="603249" y="62865"/>
                  </a:lnTo>
                  <a:cubicBezTo>
                    <a:pt x="603249" y="62865"/>
                    <a:pt x="602614" y="57785"/>
                    <a:pt x="601979" y="55245"/>
                  </a:cubicBezTo>
                  <a:cubicBezTo>
                    <a:pt x="601344" y="52705"/>
                    <a:pt x="600074" y="50800"/>
                    <a:pt x="598804" y="48895"/>
                  </a:cubicBezTo>
                  <a:cubicBezTo>
                    <a:pt x="597534" y="46990"/>
                    <a:pt x="595629" y="45720"/>
                    <a:pt x="593089" y="44450"/>
                  </a:cubicBezTo>
                  <a:cubicBezTo>
                    <a:pt x="590549" y="43180"/>
                    <a:pt x="588009" y="43180"/>
                    <a:pt x="584834" y="43180"/>
                  </a:cubicBezTo>
                  <a:close/>
                  <a:moveTo>
                    <a:pt x="398145" y="43180"/>
                  </a:moveTo>
                  <a:cubicBezTo>
                    <a:pt x="395605" y="43180"/>
                    <a:pt x="393065" y="43180"/>
                    <a:pt x="391160" y="44450"/>
                  </a:cubicBezTo>
                  <a:cubicBezTo>
                    <a:pt x="389255" y="45085"/>
                    <a:pt x="387350" y="46355"/>
                    <a:pt x="386080" y="48260"/>
                  </a:cubicBezTo>
                  <a:cubicBezTo>
                    <a:pt x="384810" y="50165"/>
                    <a:pt x="383540" y="52070"/>
                    <a:pt x="382270" y="54610"/>
                  </a:cubicBezTo>
                  <a:cubicBezTo>
                    <a:pt x="381635" y="57150"/>
                    <a:pt x="380365" y="59690"/>
                    <a:pt x="380365" y="62865"/>
                  </a:cubicBezTo>
                  <a:lnTo>
                    <a:pt x="416560" y="62865"/>
                  </a:lnTo>
                  <a:cubicBezTo>
                    <a:pt x="416560" y="62865"/>
                    <a:pt x="415925" y="57785"/>
                    <a:pt x="415290" y="55245"/>
                  </a:cubicBezTo>
                  <a:cubicBezTo>
                    <a:pt x="414655" y="52705"/>
                    <a:pt x="413385" y="50800"/>
                    <a:pt x="412115" y="48895"/>
                  </a:cubicBezTo>
                  <a:cubicBezTo>
                    <a:pt x="410845" y="46990"/>
                    <a:pt x="408940" y="45720"/>
                    <a:pt x="406400" y="44450"/>
                  </a:cubicBezTo>
                  <a:cubicBezTo>
                    <a:pt x="403860" y="43180"/>
                    <a:pt x="401320" y="43180"/>
                    <a:pt x="398145" y="43180"/>
                  </a:cubicBezTo>
                  <a:close/>
                  <a:moveTo>
                    <a:pt x="320039" y="43180"/>
                  </a:moveTo>
                  <a:cubicBezTo>
                    <a:pt x="318134" y="43180"/>
                    <a:pt x="316229" y="43180"/>
                    <a:pt x="314959" y="43815"/>
                  </a:cubicBezTo>
                  <a:cubicBezTo>
                    <a:pt x="313054" y="43815"/>
                    <a:pt x="311784" y="45085"/>
                    <a:pt x="309879" y="45720"/>
                  </a:cubicBezTo>
                  <a:cubicBezTo>
                    <a:pt x="308609" y="46355"/>
                    <a:pt x="306704" y="47625"/>
                    <a:pt x="305434" y="48895"/>
                  </a:cubicBezTo>
                  <a:cubicBezTo>
                    <a:pt x="304164" y="50165"/>
                    <a:pt x="302894" y="51435"/>
                    <a:pt x="302259" y="52705"/>
                  </a:cubicBezTo>
                  <a:lnTo>
                    <a:pt x="302259" y="85725"/>
                  </a:lnTo>
                  <a:cubicBezTo>
                    <a:pt x="302259" y="85725"/>
                    <a:pt x="304164" y="88265"/>
                    <a:pt x="305434" y="89535"/>
                  </a:cubicBezTo>
                  <a:cubicBezTo>
                    <a:pt x="306704" y="90805"/>
                    <a:pt x="307974" y="92075"/>
                    <a:pt x="309879" y="92710"/>
                  </a:cubicBezTo>
                  <a:cubicBezTo>
                    <a:pt x="311784" y="93980"/>
                    <a:pt x="313054" y="94615"/>
                    <a:pt x="314959" y="95250"/>
                  </a:cubicBezTo>
                  <a:cubicBezTo>
                    <a:pt x="316864" y="95250"/>
                    <a:pt x="318769" y="95885"/>
                    <a:pt x="320674" y="95885"/>
                  </a:cubicBezTo>
                  <a:cubicBezTo>
                    <a:pt x="326389" y="95885"/>
                    <a:pt x="330199" y="93980"/>
                    <a:pt x="333374" y="89535"/>
                  </a:cubicBezTo>
                  <a:cubicBezTo>
                    <a:pt x="336549" y="85090"/>
                    <a:pt x="337819" y="79375"/>
                    <a:pt x="337819" y="71120"/>
                  </a:cubicBezTo>
                  <a:lnTo>
                    <a:pt x="337184" y="71755"/>
                  </a:lnTo>
                  <a:cubicBezTo>
                    <a:pt x="337184" y="62230"/>
                    <a:pt x="335914" y="54610"/>
                    <a:pt x="332739" y="50165"/>
                  </a:cubicBezTo>
                  <a:cubicBezTo>
                    <a:pt x="329564" y="45720"/>
                    <a:pt x="325119" y="43180"/>
                    <a:pt x="320039" y="43180"/>
                  </a:cubicBezTo>
                  <a:close/>
                  <a:moveTo>
                    <a:pt x="200025" y="43180"/>
                  </a:moveTo>
                  <a:cubicBezTo>
                    <a:pt x="197485" y="43180"/>
                    <a:pt x="194945" y="43180"/>
                    <a:pt x="193040" y="44450"/>
                  </a:cubicBezTo>
                  <a:cubicBezTo>
                    <a:pt x="191135" y="45085"/>
                    <a:pt x="189230" y="46355"/>
                    <a:pt x="187960" y="48260"/>
                  </a:cubicBezTo>
                  <a:cubicBezTo>
                    <a:pt x="186690" y="50165"/>
                    <a:pt x="185420" y="52070"/>
                    <a:pt x="184150" y="54610"/>
                  </a:cubicBezTo>
                  <a:cubicBezTo>
                    <a:pt x="183515" y="57150"/>
                    <a:pt x="182880" y="59690"/>
                    <a:pt x="182245" y="62865"/>
                  </a:cubicBezTo>
                  <a:lnTo>
                    <a:pt x="218440" y="62865"/>
                  </a:lnTo>
                  <a:cubicBezTo>
                    <a:pt x="218440" y="62865"/>
                    <a:pt x="217805" y="57785"/>
                    <a:pt x="217170" y="55245"/>
                  </a:cubicBezTo>
                  <a:cubicBezTo>
                    <a:pt x="216535" y="52705"/>
                    <a:pt x="215265" y="50800"/>
                    <a:pt x="213995" y="48895"/>
                  </a:cubicBezTo>
                  <a:cubicBezTo>
                    <a:pt x="212725" y="46990"/>
                    <a:pt x="210820" y="45720"/>
                    <a:pt x="208280" y="44450"/>
                  </a:cubicBezTo>
                  <a:cubicBezTo>
                    <a:pt x="205740" y="43180"/>
                    <a:pt x="203200" y="43180"/>
                    <a:pt x="200025" y="43180"/>
                  </a:cubicBezTo>
                  <a:close/>
                  <a:moveTo>
                    <a:pt x="4439281" y="43179"/>
                  </a:moveTo>
                  <a:cubicBezTo>
                    <a:pt x="4433566" y="43179"/>
                    <a:pt x="4429756" y="45084"/>
                    <a:pt x="4426581" y="49529"/>
                  </a:cubicBezTo>
                  <a:cubicBezTo>
                    <a:pt x="4423406" y="53974"/>
                    <a:pt x="4422136" y="59689"/>
                    <a:pt x="4422136" y="67944"/>
                  </a:cubicBezTo>
                  <a:cubicBezTo>
                    <a:pt x="4422136" y="73024"/>
                    <a:pt x="4422136" y="76834"/>
                    <a:pt x="4423406" y="80644"/>
                  </a:cubicBezTo>
                  <a:cubicBezTo>
                    <a:pt x="4424041" y="84454"/>
                    <a:pt x="4425311" y="86994"/>
                    <a:pt x="4426581" y="89534"/>
                  </a:cubicBezTo>
                  <a:cubicBezTo>
                    <a:pt x="4427851" y="92074"/>
                    <a:pt x="4429756" y="93344"/>
                    <a:pt x="4432296" y="94614"/>
                  </a:cubicBezTo>
                  <a:cubicBezTo>
                    <a:pt x="4434201" y="95884"/>
                    <a:pt x="4436741" y="96519"/>
                    <a:pt x="4439916" y="96519"/>
                  </a:cubicBezTo>
                  <a:cubicBezTo>
                    <a:pt x="4441821" y="96519"/>
                    <a:pt x="4443726" y="96519"/>
                    <a:pt x="4444996" y="95884"/>
                  </a:cubicBezTo>
                  <a:cubicBezTo>
                    <a:pt x="4446901" y="95884"/>
                    <a:pt x="4448171" y="94614"/>
                    <a:pt x="4450076" y="93344"/>
                  </a:cubicBezTo>
                  <a:cubicBezTo>
                    <a:pt x="4451346" y="92709"/>
                    <a:pt x="4453251" y="91439"/>
                    <a:pt x="4454521" y="90169"/>
                  </a:cubicBezTo>
                  <a:cubicBezTo>
                    <a:pt x="4455791" y="88899"/>
                    <a:pt x="4457061" y="87629"/>
                    <a:pt x="4457696" y="86359"/>
                  </a:cubicBezTo>
                  <a:lnTo>
                    <a:pt x="4457696" y="53339"/>
                  </a:lnTo>
                  <a:cubicBezTo>
                    <a:pt x="4457696" y="53339"/>
                    <a:pt x="4455791" y="50799"/>
                    <a:pt x="4454521" y="49529"/>
                  </a:cubicBezTo>
                  <a:cubicBezTo>
                    <a:pt x="4453251" y="48259"/>
                    <a:pt x="4451981" y="46989"/>
                    <a:pt x="4450076" y="46354"/>
                  </a:cubicBezTo>
                  <a:cubicBezTo>
                    <a:pt x="4448806" y="45084"/>
                    <a:pt x="4446901" y="44449"/>
                    <a:pt x="4444996" y="43814"/>
                  </a:cubicBezTo>
                  <a:cubicBezTo>
                    <a:pt x="4443091" y="43814"/>
                    <a:pt x="4441186" y="43179"/>
                    <a:pt x="4439281" y="43179"/>
                  </a:cubicBezTo>
                  <a:close/>
                  <a:moveTo>
                    <a:pt x="1014731" y="43179"/>
                  </a:moveTo>
                  <a:cubicBezTo>
                    <a:pt x="1009016" y="43179"/>
                    <a:pt x="1005206" y="45084"/>
                    <a:pt x="1002032" y="49529"/>
                  </a:cubicBezTo>
                  <a:cubicBezTo>
                    <a:pt x="998856" y="53974"/>
                    <a:pt x="997587" y="59689"/>
                    <a:pt x="997587" y="67944"/>
                  </a:cubicBezTo>
                  <a:cubicBezTo>
                    <a:pt x="997587" y="77469"/>
                    <a:pt x="998856" y="84454"/>
                    <a:pt x="1002032" y="88899"/>
                  </a:cubicBezTo>
                  <a:cubicBezTo>
                    <a:pt x="1005206" y="93979"/>
                    <a:pt x="1009016" y="95884"/>
                    <a:pt x="1015367" y="95884"/>
                  </a:cubicBezTo>
                  <a:cubicBezTo>
                    <a:pt x="1018541" y="95884"/>
                    <a:pt x="1022352" y="95249"/>
                    <a:pt x="1024891" y="93344"/>
                  </a:cubicBezTo>
                  <a:cubicBezTo>
                    <a:pt x="1028067" y="91439"/>
                    <a:pt x="1030607" y="88899"/>
                    <a:pt x="1033147" y="86359"/>
                  </a:cubicBezTo>
                  <a:lnTo>
                    <a:pt x="1033147" y="53339"/>
                  </a:lnTo>
                  <a:cubicBezTo>
                    <a:pt x="1033147" y="53339"/>
                    <a:pt x="1031242" y="50799"/>
                    <a:pt x="1029971" y="49529"/>
                  </a:cubicBezTo>
                  <a:cubicBezTo>
                    <a:pt x="1028702" y="48259"/>
                    <a:pt x="1027431" y="46989"/>
                    <a:pt x="1025526" y="46354"/>
                  </a:cubicBezTo>
                  <a:cubicBezTo>
                    <a:pt x="1023621" y="45084"/>
                    <a:pt x="1022352" y="44449"/>
                    <a:pt x="1020446" y="43814"/>
                  </a:cubicBezTo>
                  <a:cubicBezTo>
                    <a:pt x="1018541" y="43179"/>
                    <a:pt x="1016636" y="43179"/>
                    <a:pt x="1014731" y="43179"/>
                  </a:cubicBezTo>
                  <a:close/>
                  <a:moveTo>
                    <a:pt x="4524370" y="31114"/>
                  </a:moveTo>
                  <a:lnTo>
                    <a:pt x="4538975" y="31114"/>
                  </a:lnTo>
                  <a:lnTo>
                    <a:pt x="4552310" y="84454"/>
                  </a:lnTo>
                  <a:lnTo>
                    <a:pt x="4566915" y="31114"/>
                  </a:lnTo>
                  <a:lnTo>
                    <a:pt x="4579615" y="31114"/>
                  </a:lnTo>
                  <a:lnTo>
                    <a:pt x="4594220" y="84454"/>
                  </a:lnTo>
                  <a:lnTo>
                    <a:pt x="4606920" y="31114"/>
                  </a:lnTo>
                  <a:lnTo>
                    <a:pt x="4622160" y="31114"/>
                  </a:lnTo>
                  <a:lnTo>
                    <a:pt x="4600570" y="108584"/>
                  </a:lnTo>
                  <a:lnTo>
                    <a:pt x="4587235" y="108584"/>
                  </a:lnTo>
                  <a:lnTo>
                    <a:pt x="4572630" y="54609"/>
                  </a:lnTo>
                  <a:lnTo>
                    <a:pt x="4558660" y="108584"/>
                  </a:lnTo>
                  <a:lnTo>
                    <a:pt x="4545325" y="108584"/>
                  </a:lnTo>
                  <a:close/>
                  <a:moveTo>
                    <a:pt x="4123686" y="31114"/>
                  </a:moveTo>
                  <a:lnTo>
                    <a:pt x="4138926" y="31114"/>
                  </a:lnTo>
                  <a:lnTo>
                    <a:pt x="4152261" y="84454"/>
                  </a:lnTo>
                  <a:lnTo>
                    <a:pt x="4166866" y="31114"/>
                  </a:lnTo>
                  <a:lnTo>
                    <a:pt x="4178931" y="31114"/>
                  </a:lnTo>
                  <a:lnTo>
                    <a:pt x="4193536" y="84454"/>
                  </a:lnTo>
                  <a:lnTo>
                    <a:pt x="4206871" y="31114"/>
                  </a:lnTo>
                  <a:lnTo>
                    <a:pt x="4222111" y="31114"/>
                  </a:lnTo>
                  <a:lnTo>
                    <a:pt x="4200521" y="108584"/>
                  </a:lnTo>
                  <a:lnTo>
                    <a:pt x="4187186" y="108584"/>
                  </a:lnTo>
                  <a:lnTo>
                    <a:pt x="4172581" y="54609"/>
                  </a:lnTo>
                  <a:lnTo>
                    <a:pt x="4157976" y="108584"/>
                  </a:lnTo>
                  <a:lnTo>
                    <a:pt x="4145276" y="108584"/>
                  </a:lnTo>
                  <a:close/>
                  <a:moveTo>
                    <a:pt x="2837811" y="31114"/>
                  </a:moveTo>
                  <a:lnTo>
                    <a:pt x="2852416" y="31114"/>
                  </a:lnTo>
                  <a:lnTo>
                    <a:pt x="2865751" y="84454"/>
                  </a:lnTo>
                  <a:lnTo>
                    <a:pt x="2880356" y="31114"/>
                  </a:lnTo>
                  <a:lnTo>
                    <a:pt x="2893056" y="31114"/>
                  </a:lnTo>
                  <a:lnTo>
                    <a:pt x="2907661" y="84454"/>
                  </a:lnTo>
                  <a:lnTo>
                    <a:pt x="2920361" y="31114"/>
                  </a:lnTo>
                  <a:lnTo>
                    <a:pt x="2935601" y="31114"/>
                  </a:lnTo>
                  <a:lnTo>
                    <a:pt x="2914011" y="108584"/>
                  </a:lnTo>
                  <a:lnTo>
                    <a:pt x="2900676" y="108584"/>
                  </a:lnTo>
                  <a:lnTo>
                    <a:pt x="2886706" y="54609"/>
                  </a:lnTo>
                  <a:lnTo>
                    <a:pt x="2872101" y="108584"/>
                  </a:lnTo>
                  <a:lnTo>
                    <a:pt x="2858766" y="108584"/>
                  </a:lnTo>
                  <a:close/>
                  <a:moveTo>
                    <a:pt x="1354455" y="31114"/>
                  </a:moveTo>
                  <a:lnTo>
                    <a:pt x="1369695" y="31114"/>
                  </a:lnTo>
                  <a:lnTo>
                    <a:pt x="1369695" y="109219"/>
                  </a:lnTo>
                  <a:lnTo>
                    <a:pt x="1354455" y="109219"/>
                  </a:lnTo>
                  <a:close/>
                  <a:moveTo>
                    <a:pt x="2646040" y="29844"/>
                  </a:moveTo>
                  <a:cubicBezTo>
                    <a:pt x="2650485" y="29844"/>
                    <a:pt x="2654295" y="29844"/>
                    <a:pt x="2658105" y="31749"/>
                  </a:cubicBezTo>
                  <a:cubicBezTo>
                    <a:pt x="2661915" y="33019"/>
                    <a:pt x="2665090" y="34289"/>
                    <a:pt x="2667630" y="36829"/>
                  </a:cubicBezTo>
                  <a:cubicBezTo>
                    <a:pt x="2670170" y="38734"/>
                    <a:pt x="2672075" y="41909"/>
                    <a:pt x="2673345" y="45084"/>
                  </a:cubicBezTo>
                  <a:cubicBezTo>
                    <a:pt x="2674615" y="48259"/>
                    <a:pt x="2675250" y="52069"/>
                    <a:pt x="2675250" y="56514"/>
                  </a:cubicBezTo>
                  <a:lnTo>
                    <a:pt x="2675250" y="109854"/>
                  </a:lnTo>
                  <a:lnTo>
                    <a:pt x="2660010" y="109854"/>
                  </a:lnTo>
                  <a:lnTo>
                    <a:pt x="2660010" y="108584"/>
                  </a:lnTo>
                  <a:lnTo>
                    <a:pt x="2660010" y="100964"/>
                  </a:lnTo>
                  <a:cubicBezTo>
                    <a:pt x="2660010" y="100964"/>
                    <a:pt x="2656200" y="104139"/>
                    <a:pt x="2654930" y="104774"/>
                  </a:cubicBezTo>
                  <a:cubicBezTo>
                    <a:pt x="2653660" y="105409"/>
                    <a:pt x="2652390" y="106679"/>
                    <a:pt x="2651120" y="107314"/>
                  </a:cubicBezTo>
                  <a:cubicBezTo>
                    <a:pt x="2649850" y="107949"/>
                    <a:pt x="2647945" y="108584"/>
                    <a:pt x="2646040" y="109219"/>
                  </a:cubicBezTo>
                  <a:cubicBezTo>
                    <a:pt x="2644135" y="109219"/>
                    <a:pt x="2641595" y="109854"/>
                    <a:pt x="2639055" y="109854"/>
                  </a:cubicBezTo>
                  <a:cubicBezTo>
                    <a:pt x="2635880" y="109854"/>
                    <a:pt x="2632705" y="109854"/>
                    <a:pt x="2629530" y="108584"/>
                  </a:cubicBezTo>
                  <a:cubicBezTo>
                    <a:pt x="2626355" y="107949"/>
                    <a:pt x="2623180" y="106044"/>
                    <a:pt x="2620640" y="104139"/>
                  </a:cubicBezTo>
                  <a:cubicBezTo>
                    <a:pt x="2618100" y="102234"/>
                    <a:pt x="2616195" y="99059"/>
                    <a:pt x="2614290" y="95884"/>
                  </a:cubicBezTo>
                  <a:cubicBezTo>
                    <a:pt x="2612385" y="92709"/>
                    <a:pt x="2611750" y="88264"/>
                    <a:pt x="2611750" y="83819"/>
                  </a:cubicBezTo>
                  <a:cubicBezTo>
                    <a:pt x="2611750" y="79374"/>
                    <a:pt x="2612385" y="75564"/>
                    <a:pt x="2614290" y="72389"/>
                  </a:cubicBezTo>
                  <a:cubicBezTo>
                    <a:pt x="2615560" y="69214"/>
                    <a:pt x="2618100" y="66674"/>
                    <a:pt x="2620640" y="64769"/>
                  </a:cubicBezTo>
                  <a:cubicBezTo>
                    <a:pt x="2623180" y="62864"/>
                    <a:pt x="2626990" y="60959"/>
                    <a:pt x="2630800" y="60324"/>
                  </a:cubicBezTo>
                  <a:cubicBezTo>
                    <a:pt x="2634610" y="59054"/>
                    <a:pt x="2638420" y="59054"/>
                    <a:pt x="2642865" y="59054"/>
                  </a:cubicBezTo>
                  <a:cubicBezTo>
                    <a:pt x="2646675" y="59054"/>
                    <a:pt x="2650485" y="59054"/>
                    <a:pt x="2653025" y="59689"/>
                  </a:cubicBezTo>
                  <a:cubicBezTo>
                    <a:pt x="2655565" y="59689"/>
                    <a:pt x="2658105" y="60959"/>
                    <a:pt x="2660010" y="61594"/>
                  </a:cubicBezTo>
                  <a:lnTo>
                    <a:pt x="2660010" y="55879"/>
                  </a:lnTo>
                  <a:cubicBezTo>
                    <a:pt x="2660010" y="51434"/>
                    <a:pt x="2658740" y="48259"/>
                    <a:pt x="2656200" y="46354"/>
                  </a:cubicBezTo>
                  <a:cubicBezTo>
                    <a:pt x="2653660" y="43814"/>
                    <a:pt x="2649850" y="43179"/>
                    <a:pt x="2645405" y="43179"/>
                  </a:cubicBezTo>
                  <a:cubicBezTo>
                    <a:pt x="2641595" y="43179"/>
                    <a:pt x="2637785" y="43179"/>
                    <a:pt x="2634610" y="44449"/>
                  </a:cubicBezTo>
                  <a:cubicBezTo>
                    <a:pt x="2631435" y="45084"/>
                    <a:pt x="2628260" y="46354"/>
                    <a:pt x="2625085" y="48259"/>
                  </a:cubicBezTo>
                  <a:lnTo>
                    <a:pt x="2619370" y="36829"/>
                  </a:lnTo>
                  <a:cubicBezTo>
                    <a:pt x="2623180" y="34289"/>
                    <a:pt x="2626990" y="33019"/>
                    <a:pt x="2631435" y="31749"/>
                  </a:cubicBezTo>
                  <a:cubicBezTo>
                    <a:pt x="2635880" y="30479"/>
                    <a:pt x="2640325" y="29844"/>
                    <a:pt x="2646040" y="29844"/>
                  </a:cubicBezTo>
                  <a:close/>
                  <a:moveTo>
                    <a:pt x="1114426" y="29844"/>
                  </a:moveTo>
                  <a:lnTo>
                    <a:pt x="1129666" y="29844"/>
                  </a:lnTo>
                  <a:lnTo>
                    <a:pt x="1129666" y="107949"/>
                  </a:lnTo>
                  <a:lnTo>
                    <a:pt x="1114426" y="107949"/>
                  </a:lnTo>
                  <a:lnTo>
                    <a:pt x="1114426" y="100964"/>
                  </a:lnTo>
                  <a:cubicBezTo>
                    <a:pt x="1114426" y="100964"/>
                    <a:pt x="1109981" y="106044"/>
                    <a:pt x="1106171" y="107314"/>
                  </a:cubicBezTo>
                  <a:cubicBezTo>
                    <a:pt x="1102996" y="109219"/>
                    <a:pt x="1098551" y="109854"/>
                    <a:pt x="1094741" y="109854"/>
                  </a:cubicBezTo>
                  <a:cubicBezTo>
                    <a:pt x="1085851" y="109854"/>
                    <a:pt x="1078866" y="106679"/>
                    <a:pt x="1073786" y="100964"/>
                  </a:cubicBezTo>
                  <a:cubicBezTo>
                    <a:pt x="1069341" y="95249"/>
                    <a:pt x="1066800" y="86359"/>
                    <a:pt x="1066800" y="74929"/>
                  </a:cubicBezTo>
                  <a:lnTo>
                    <a:pt x="1066800" y="30479"/>
                  </a:lnTo>
                  <a:lnTo>
                    <a:pt x="1082040" y="30479"/>
                  </a:lnTo>
                  <a:lnTo>
                    <a:pt x="1082040" y="74294"/>
                  </a:lnTo>
                  <a:cubicBezTo>
                    <a:pt x="1082040" y="81279"/>
                    <a:pt x="1083311" y="86994"/>
                    <a:pt x="1085851" y="90169"/>
                  </a:cubicBezTo>
                  <a:cubicBezTo>
                    <a:pt x="1088390" y="93979"/>
                    <a:pt x="1092201" y="95249"/>
                    <a:pt x="1097916" y="95249"/>
                  </a:cubicBezTo>
                  <a:cubicBezTo>
                    <a:pt x="1102996" y="95249"/>
                    <a:pt x="1106806" y="93344"/>
                    <a:pt x="1109981" y="90169"/>
                  </a:cubicBezTo>
                  <a:cubicBezTo>
                    <a:pt x="1112521" y="86994"/>
                    <a:pt x="1114426" y="81914"/>
                    <a:pt x="1114426" y="75564"/>
                  </a:cubicBezTo>
                  <a:close/>
                  <a:moveTo>
                    <a:pt x="1011556" y="29844"/>
                  </a:moveTo>
                  <a:cubicBezTo>
                    <a:pt x="1013461" y="29844"/>
                    <a:pt x="1015367" y="29844"/>
                    <a:pt x="1017272" y="30479"/>
                  </a:cubicBezTo>
                  <a:cubicBezTo>
                    <a:pt x="1019176" y="30479"/>
                    <a:pt x="1021081" y="31749"/>
                    <a:pt x="1022352" y="32384"/>
                  </a:cubicBezTo>
                  <a:cubicBezTo>
                    <a:pt x="1024257" y="33019"/>
                    <a:pt x="1025526" y="34289"/>
                    <a:pt x="1026797" y="35559"/>
                  </a:cubicBezTo>
                  <a:cubicBezTo>
                    <a:pt x="1028067" y="36829"/>
                    <a:pt x="1029336" y="37464"/>
                    <a:pt x="1030607" y="38734"/>
                  </a:cubicBezTo>
                  <a:lnTo>
                    <a:pt x="1030607" y="31749"/>
                  </a:lnTo>
                  <a:lnTo>
                    <a:pt x="1045847" y="31749"/>
                  </a:lnTo>
                  <a:lnTo>
                    <a:pt x="1045847" y="130809"/>
                  </a:lnTo>
                  <a:lnTo>
                    <a:pt x="1032512" y="137477"/>
                  </a:lnTo>
                  <a:lnTo>
                    <a:pt x="1032512" y="101599"/>
                  </a:lnTo>
                  <a:cubicBezTo>
                    <a:pt x="1032512" y="101599"/>
                    <a:pt x="1026797" y="106679"/>
                    <a:pt x="1022986" y="107949"/>
                  </a:cubicBezTo>
                  <a:cubicBezTo>
                    <a:pt x="1019812" y="109854"/>
                    <a:pt x="1016001" y="110489"/>
                    <a:pt x="1011556" y="110489"/>
                  </a:cubicBezTo>
                  <a:cubicBezTo>
                    <a:pt x="1007111" y="110489"/>
                    <a:pt x="1003301" y="109854"/>
                    <a:pt x="999491" y="107949"/>
                  </a:cubicBezTo>
                  <a:cubicBezTo>
                    <a:pt x="995681" y="106679"/>
                    <a:pt x="992506" y="104139"/>
                    <a:pt x="989966" y="100329"/>
                  </a:cubicBezTo>
                  <a:cubicBezTo>
                    <a:pt x="987426" y="97154"/>
                    <a:pt x="984886" y="92709"/>
                    <a:pt x="983616" y="87629"/>
                  </a:cubicBezTo>
                  <a:cubicBezTo>
                    <a:pt x="982346" y="82549"/>
                    <a:pt x="981076" y="76199"/>
                    <a:pt x="981076" y="68579"/>
                  </a:cubicBezTo>
                  <a:cubicBezTo>
                    <a:pt x="981076" y="61594"/>
                    <a:pt x="981711" y="55879"/>
                    <a:pt x="983616" y="51434"/>
                  </a:cubicBezTo>
                  <a:cubicBezTo>
                    <a:pt x="985521" y="46354"/>
                    <a:pt x="987426" y="42544"/>
                    <a:pt x="990601" y="39369"/>
                  </a:cubicBezTo>
                  <a:cubicBezTo>
                    <a:pt x="993142" y="36194"/>
                    <a:pt x="996951" y="33654"/>
                    <a:pt x="1000126" y="32384"/>
                  </a:cubicBezTo>
                  <a:cubicBezTo>
                    <a:pt x="1003937" y="31114"/>
                    <a:pt x="1007746" y="29844"/>
                    <a:pt x="1011556" y="29844"/>
                  </a:cubicBezTo>
                  <a:close/>
                  <a:moveTo>
                    <a:pt x="4871716" y="29210"/>
                  </a:moveTo>
                  <a:cubicBezTo>
                    <a:pt x="4876796" y="29210"/>
                    <a:pt x="4881241" y="29845"/>
                    <a:pt x="4885686" y="31750"/>
                  </a:cubicBezTo>
                  <a:cubicBezTo>
                    <a:pt x="4890131" y="33655"/>
                    <a:pt x="4894576" y="35560"/>
                    <a:pt x="4897751" y="38100"/>
                  </a:cubicBezTo>
                  <a:lnTo>
                    <a:pt x="4899021" y="38100"/>
                  </a:lnTo>
                  <a:lnTo>
                    <a:pt x="4892036" y="50165"/>
                  </a:lnTo>
                  <a:cubicBezTo>
                    <a:pt x="4888861" y="47625"/>
                    <a:pt x="4885686" y="46355"/>
                    <a:pt x="4882511" y="45085"/>
                  </a:cubicBezTo>
                  <a:cubicBezTo>
                    <a:pt x="4879336" y="43815"/>
                    <a:pt x="4875526" y="43180"/>
                    <a:pt x="4872351" y="43180"/>
                  </a:cubicBezTo>
                  <a:cubicBezTo>
                    <a:pt x="4869176" y="43180"/>
                    <a:pt x="4866001" y="43815"/>
                    <a:pt x="4864096" y="45085"/>
                  </a:cubicBezTo>
                  <a:cubicBezTo>
                    <a:pt x="4862191" y="46355"/>
                    <a:pt x="4861556" y="48260"/>
                    <a:pt x="4861556" y="50165"/>
                  </a:cubicBezTo>
                  <a:cubicBezTo>
                    <a:pt x="4861556" y="51435"/>
                    <a:pt x="4861556" y="52070"/>
                    <a:pt x="4861556" y="52705"/>
                  </a:cubicBezTo>
                  <a:cubicBezTo>
                    <a:pt x="4861556" y="53340"/>
                    <a:pt x="4862826" y="54610"/>
                    <a:pt x="4863461" y="55245"/>
                  </a:cubicBezTo>
                  <a:cubicBezTo>
                    <a:pt x="4864731" y="55880"/>
                    <a:pt x="4866001" y="57150"/>
                    <a:pt x="4867906" y="57785"/>
                  </a:cubicBezTo>
                  <a:cubicBezTo>
                    <a:pt x="4869811" y="59055"/>
                    <a:pt x="4872351" y="59690"/>
                    <a:pt x="4874891" y="60960"/>
                  </a:cubicBezTo>
                  <a:cubicBezTo>
                    <a:pt x="4879336" y="62865"/>
                    <a:pt x="4883146" y="64135"/>
                    <a:pt x="4886321" y="66040"/>
                  </a:cubicBezTo>
                  <a:cubicBezTo>
                    <a:pt x="4889496" y="67310"/>
                    <a:pt x="4892036" y="69215"/>
                    <a:pt x="4894576" y="71120"/>
                  </a:cubicBezTo>
                  <a:cubicBezTo>
                    <a:pt x="4896481" y="73025"/>
                    <a:pt x="4898386" y="75565"/>
                    <a:pt x="4899656" y="78105"/>
                  </a:cubicBezTo>
                  <a:cubicBezTo>
                    <a:pt x="4900926" y="80645"/>
                    <a:pt x="4901561" y="83820"/>
                    <a:pt x="4901561" y="87630"/>
                  </a:cubicBezTo>
                  <a:cubicBezTo>
                    <a:pt x="4901561" y="92075"/>
                    <a:pt x="4900926" y="95250"/>
                    <a:pt x="4899021" y="98425"/>
                  </a:cubicBezTo>
                  <a:cubicBezTo>
                    <a:pt x="4897116" y="101600"/>
                    <a:pt x="4895211" y="103505"/>
                    <a:pt x="4892671" y="105410"/>
                  </a:cubicBezTo>
                  <a:cubicBezTo>
                    <a:pt x="4890131" y="107315"/>
                    <a:pt x="4886956" y="108585"/>
                    <a:pt x="4883146" y="109220"/>
                  </a:cubicBezTo>
                  <a:cubicBezTo>
                    <a:pt x="4879336" y="109855"/>
                    <a:pt x="4876161" y="110490"/>
                    <a:pt x="4872351" y="110490"/>
                  </a:cubicBezTo>
                  <a:cubicBezTo>
                    <a:pt x="4867271" y="110490"/>
                    <a:pt x="4862191" y="109855"/>
                    <a:pt x="4857111" y="107950"/>
                  </a:cubicBezTo>
                  <a:cubicBezTo>
                    <a:pt x="4851396" y="106045"/>
                    <a:pt x="4846951" y="103505"/>
                    <a:pt x="4842506" y="100965"/>
                  </a:cubicBezTo>
                  <a:lnTo>
                    <a:pt x="4849491" y="89535"/>
                  </a:lnTo>
                  <a:cubicBezTo>
                    <a:pt x="4853301" y="92075"/>
                    <a:pt x="4857111" y="93980"/>
                    <a:pt x="4860921" y="95250"/>
                  </a:cubicBezTo>
                  <a:cubicBezTo>
                    <a:pt x="4864731" y="96520"/>
                    <a:pt x="4868541" y="97155"/>
                    <a:pt x="4872351" y="97155"/>
                  </a:cubicBezTo>
                  <a:cubicBezTo>
                    <a:pt x="4877431" y="97155"/>
                    <a:pt x="4880606" y="96520"/>
                    <a:pt x="4883146" y="94615"/>
                  </a:cubicBezTo>
                  <a:cubicBezTo>
                    <a:pt x="4885686" y="93345"/>
                    <a:pt x="4886321" y="90805"/>
                    <a:pt x="4886321" y="88265"/>
                  </a:cubicBezTo>
                  <a:cubicBezTo>
                    <a:pt x="4886321" y="86995"/>
                    <a:pt x="4886321" y="85725"/>
                    <a:pt x="4885051" y="84455"/>
                  </a:cubicBezTo>
                  <a:cubicBezTo>
                    <a:pt x="4884416" y="83185"/>
                    <a:pt x="4883146" y="82550"/>
                    <a:pt x="4881241" y="81280"/>
                  </a:cubicBezTo>
                  <a:cubicBezTo>
                    <a:pt x="4879971" y="80010"/>
                    <a:pt x="4878066" y="79375"/>
                    <a:pt x="4875526" y="78105"/>
                  </a:cubicBezTo>
                  <a:cubicBezTo>
                    <a:pt x="4872986" y="77470"/>
                    <a:pt x="4871081" y="76200"/>
                    <a:pt x="4867906" y="74930"/>
                  </a:cubicBezTo>
                  <a:cubicBezTo>
                    <a:pt x="4863461" y="73025"/>
                    <a:pt x="4860286" y="71755"/>
                    <a:pt x="4857111" y="69850"/>
                  </a:cubicBezTo>
                  <a:cubicBezTo>
                    <a:pt x="4853936" y="67945"/>
                    <a:pt x="4852031" y="66675"/>
                    <a:pt x="4850126" y="64770"/>
                  </a:cubicBezTo>
                  <a:cubicBezTo>
                    <a:pt x="4848221" y="62865"/>
                    <a:pt x="4846951" y="60960"/>
                    <a:pt x="4846316" y="58420"/>
                  </a:cubicBezTo>
                  <a:cubicBezTo>
                    <a:pt x="4845681" y="55880"/>
                    <a:pt x="4845046" y="53340"/>
                    <a:pt x="4845046" y="50165"/>
                  </a:cubicBezTo>
                  <a:cubicBezTo>
                    <a:pt x="4845046" y="46990"/>
                    <a:pt x="4845681" y="43815"/>
                    <a:pt x="4846951" y="40640"/>
                  </a:cubicBezTo>
                  <a:cubicBezTo>
                    <a:pt x="4848221" y="38100"/>
                    <a:pt x="4850126" y="35560"/>
                    <a:pt x="4852666" y="34290"/>
                  </a:cubicBezTo>
                  <a:cubicBezTo>
                    <a:pt x="4855206" y="32385"/>
                    <a:pt x="4857746" y="31115"/>
                    <a:pt x="4860921" y="30480"/>
                  </a:cubicBezTo>
                  <a:cubicBezTo>
                    <a:pt x="4864096" y="29845"/>
                    <a:pt x="4867906" y="29210"/>
                    <a:pt x="4871716" y="29210"/>
                  </a:cubicBezTo>
                  <a:close/>
                  <a:moveTo>
                    <a:pt x="4749796" y="29210"/>
                  </a:moveTo>
                  <a:cubicBezTo>
                    <a:pt x="4752971" y="29210"/>
                    <a:pt x="4755511" y="29210"/>
                    <a:pt x="4757416" y="29845"/>
                  </a:cubicBezTo>
                  <a:cubicBezTo>
                    <a:pt x="4759321" y="30480"/>
                    <a:pt x="4761226" y="31115"/>
                    <a:pt x="4763131" y="32385"/>
                  </a:cubicBezTo>
                  <a:lnTo>
                    <a:pt x="4759321" y="46990"/>
                  </a:lnTo>
                  <a:lnTo>
                    <a:pt x="4758051" y="46990"/>
                  </a:lnTo>
                  <a:cubicBezTo>
                    <a:pt x="4758051" y="46990"/>
                    <a:pt x="4754876" y="45085"/>
                    <a:pt x="4752971" y="45085"/>
                  </a:cubicBezTo>
                  <a:cubicBezTo>
                    <a:pt x="4751066" y="45085"/>
                    <a:pt x="4749161" y="44450"/>
                    <a:pt x="4746621" y="44450"/>
                  </a:cubicBezTo>
                  <a:cubicBezTo>
                    <a:pt x="4741541" y="44450"/>
                    <a:pt x="4737731" y="46355"/>
                    <a:pt x="4735191" y="49530"/>
                  </a:cubicBezTo>
                  <a:cubicBezTo>
                    <a:pt x="4732651" y="52705"/>
                    <a:pt x="4731381" y="57785"/>
                    <a:pt x="4731381" y="64770"/>
                  </a:cubicBezTo>
                  <a:lnTo>
                    <a:pt x="4731381" y="109220"/>
                  </a:lnTo>
                  <a:lnTo>
                    <a:pt x="4716141" y="109220"/>
                  </a:lnTo>
                  <a:lnTo>
                    <a:pt x="4716141" y="31115"/>
                  </a:lnTo>
                  <a:lnTo>
                    <a:pt x="4731381" y="31115"/>
                  </a:lnTo>
                  <a:lnTo>
                    <a:pt x="4731381" y="38735"/>
                  </a:lnTo>
                  <a:cubicBezTo>
                    <a:pt x="4731381" y="38735"/>
                    <a:pt x="4733286" y="36195"/>
                    <a:pt x="4734556" y="34925"/>
                  </a:cubicBezTo>
                  <a:cubicBezTo>
                    <a:pt x="4735826" y="33655"/>
                    <a:pt x="4737096" y="33020"/>
                    <a:pt x="4739001" y="31750"/>
                  </a:cubicBezTo>
                  <a:cubicBezTo>
                    <a:pt x="4740271" y="31115"/>
                    <a:pt x="4742176" y="30480"/>
                    <a:pt x="4744081" y="29845"/>
                  </a:cubicBezTo>
                  <a:cubicBezTo>
                    <a:pt x="4745986" y="29845"/>
                    <a:pt x="4747891" y="29210"/>
                    <a:pt x="4749796" y="29210"/>
                  </a:cubicBezTo>
                  <a:close/>
                  <a:moveTo>
                    <a:pt x="4349110" y="29210"/>
                  </a:moveTo>
                  <a:cubicBezTo>
                    <a:pt x="4352285" y="29210"/>
                    <a:pt x="4354825" y="29210"/>
                    <a:pt x="4356730" y="29845"/>
                  </a:cubicBezTo>
                  <a:cubicBezTo>
                    <a:pt x="4358635" y="29845"/>
                    <a:pt x="4360540" y="31115"/>
                    <a:pt x="4362445" y="32385"/>
                  </a:cubicBezTo>
                  <a:lnTo>
                    <a:pt x="4358635" y="46990"/>
                  </a:lnTo>
                  <a:lnTo>
                    <a:pt x="4357365" y="46990"/>
                  </a:lnTo>
                  <a:cubicBezTo>
                    <a:pt x="4357365" y="46990"/>
                    <a:pt x="4354190" y="45085"/>
                    <a:pt x="4352285" y="45085"/>
                  </a:cubicBezTo>
                  <a:cubicBezTo>
                    <a:pt x="4350380" y="45085"/>
                    <a:pt x="4348475" y="44450"/>
                    <a:pt x="4345935" y="44450"/>
                  </a:cubicBezTo>
                  <a:cubicBezTo>
                    <a:pt x="4340855" y="44450"/>
                    <a:pt x="4337045" y="46355"/>
                    <a:pt x="4334505" y="49530"/>
                  </a:cubicBezTo>
                  <a:cubicBezTo>
                    <a:pt x="4331965" y="52705"/>
                    <a:pt x="4330695" y="57785"/>
                    <a:pt x="4330695" y="64770"/>
                  </a:cubicBezTo>
                  <a:lnTo>
                    <a:pt x="4330695" y="109220"/>
                  </a:lnTo>
                  <a:lnTo>
                    <a:pt x="4315455" y="109220"/>
                  </a:lnTo>
                  <a:lnTo>
                    <a:pt x="4315455" y="31115"/>
                  </a:lnTo>
                  <a:lnTo>
                    <a:pt x="4330695" y="31115"/>
                  </a:lnTo>
                  <a:lnTo>
                    <a:pt x="4330695" y="38735"/>
                  </a:lnTo>
                  <a:cubicBezTo>
                    <a:pt x="4330695" y="38735"/>
                    <a:pt x="4332600" y="36195"/>
                    <a:pt x="4333870" y="34925"/>
                  </a:cubicBezTo>
                  <a:cubicBezTo>
                    <a:pt x="4335140" y="33655"/>
                    <a:pt x="4336410" y="33020"/>
                    <a:pt x="4338315" y="31750"/>
                  </a:cubicBezTo>
                  <a:cubicBezTo>
                    <a:pt x="4339585" y="31115"/>
                    <a:pt x="4341490" y="30480"/>
                    <a:pt x="4343395" y="29845"/>
                  </a:cubicBezTo>
                  <a:cubicBezTo>
                    <a:pt x="4345300" y="29845"/>
                    <a:pt x="4347205" y="29210"/>
                    <a:pt x="4349110" y="29210"/>
                  </a:cubicBezTo>
                  <a:close/>
                  <a:moveTo>
                    <a:pt x="4044310" y="29210"/>
                  </a:moveTo>
                  <a:cubicBezTo>
                    <a:pt x="4050025" y="29210"/>
                    <a:pt x="4054470" y="30480"/>
                    <a:pt x="4058915" y="32385"/>
                  </a:cubicBezTo>
                  <a:cubicBezTo>
                    <a:pt x="4062725" y="34290"/>
                    <a:pt x="4066535" y="37465"/>
                    <a:pt x="4069075" y="40640"/>
                  </a:cubicBezTo>
                  <a:cubicBezTo>
                    <a:pt x="4071615" y="44450"/>
                    <a:pt x="4073520" y="48260"/>
                    <a:pt x="4075425" y="53340"/>
                  </a:cubicBezTo>
                  <a:cubicBezTo>
                    <a:pt x="4076695" y="57785"/>
                    <a:pt x="4077330" y="62865"/>
                    <a:pt x="4077330" y="68580"/>
                  </a:cubicBezTo>
                  <a:lnTo>
                    <a:pt x="4076060" y="68580"/>
                  </a:lnTo>
                  <a:cubicBezTo>
                    <a:pt x="4076060" y="68580"/>
                    <a:pt x="4076060" y="71120"/>
                    <a:pt x="4076060" y="72390"/>
                  </a:cubicBezTo>
                  <a:cubicBezTo>
                    <a:pt x="4076060" y="73660"/>
                    <a:pt x="4076060" y="74295"/>
                    <a:pt x="4076060" y="75565"/>
                  </a:cubicBezTo>
                  <a:lnTo>
                    <a:pt x="4024625" y="75565"/>
                  </a:lnTo>
                  <a:cubicBezTo>
                    <a:pt x="4024625" y="79375"/>
                    <a:pt x="4025895" y="82550"/>
                    <a:pt x="4027165" y="85090"/>
                  </a:cubicBezTo>
                  <a:cubicBezTo>
                    <a:pt x="4028435" y="87630"/>
                    <a:pt x="4029705" y="90170"/>
                    <a:pt x="4031610" y="91440"/>
                  </a:cubicBezTo>
                  <a:cubicBezTo>
                    <a:pt x="4033515" y="93345"/>
                    <a:pt x="4035420" y="94615"/>
                    <a:pt x="4037325" y="95250"/>
                  </a:cubicBezTo>
                  <a:cubicBezTo>
                    <a:pt x="4039230" y="95885"/>
                    <a:pt x="4041770" y="96520"/>
                    <a:pt x="4044310" y="96520"/>
                  </a:cubicBezTo>
                  <a:cubicBezTo>
                    <a:pt x="4046215" y="96520"/>
                    <a:pt x="4047485" y="96520"/>
                    <a:pt x="4049390" y="96520"/>
                  </a:cubicBezTo>
                  <a:cubicBezTo>
                    <a:pt x="4050660" y="96520"/>
                    <a:pt x="4052565" y="95885"/>
                    <a:pt x="4053835" y="95250"/>
                  </a:cubicBezTo>
                  <a:cubicBezTo>
                    <a:pt x="4055105" y="95250"/>
                    <a:pt x="4056375" y="93980"/>
                    <a:pt x="4057645" y="93345"/>
                  </a:cubicBezTo>
                  <a:cubicBezTo>
                    <a:pt x="4058915" y="93345"/>
                    <a:pt x="4060185" y="92075"/>
                    <a:pt x="4062090" y="90805"/>
                  </a:cubicBezTo>
                  <a:lnTo>
                    <a:pt x="4070980" y="100330"/>
                  </a:lnTo>
                  <a:cubicBezTo>
                    <a:pt x="4070980" y="100330"/>
                    <a:pt x="4067170" y="103505"/>
                    <a:pt x="4065265" y="104775"/>
                  </a:cubicBezTo>
                  <a:cubicBezTo>
                    <a:pt x="4063360" y="106045"/>
                    <a:pt x="4061455" y="106680"/>
                    <a:pt x="4059550" y="107950"/>
                  </a:cubicBezTo>
                  <a:cubicBezTo>
                    <a:pt x="4057645" y="108585"/>
                    <a:pt x="4055105" y="109855"/>
                    <a:pt x="4052565" y="109855"/>
                  </a:cubicBezTo>
                  <a:cubicBezTo>
                    <a:pt x="4050025" y="109855"/>
                    <a:pt x="4046850" y="110490"/>
                    <a:pt x="4043675" y="110490"/>
                  </a:cubicBezTo>
                  <a:cubicBezTo>
                    <a:pt x="4040500" y="110490"/>
                    <a:pt x="4037325" y="110490"/>
                    <a:pt x="4034150" y="109220"/>
                  </a:cubicBezTo>
                  <a:cubicBezTo>
                    <a:pt x="4030975" y="108585"/>
                    <a:pt x="4028435" y="107315"/>
                    <a:pt x="4026530" y="105410"/>
                  </a:cubicBezTo>
                  <a:cubicBezTo>
                    <a:pt x="4023990" y="104140"/>
                    <a:pt x="4022085" y="102235"/>
                    <a:pt x="4020180" y="100330"/>
                  </a:cubicBezTo>
                  <a:cubicBezTo>
                    <a:pt x="4018275" y="98425"/>
                    <a:pt x="4016370" y="95885"/>
                    <a:pt x="4015100" y="92710"/>
                  </a:cubicBezTo>
                  <a:cubicBezTo>
                    <a:pt x="4013195" y="89535"/>
                    <a:pt x="4011925" y="86360"/>
                    <a:pt x="4011290" y="82550"/>
                  </a:cubicBezTo>
                  <a:cubicBezTo>
                    <a:pt x="4010655" y="78740"/>
                    <a:pt x="4010020" y="74295"/>
                    <a:pt x="4010020" y="69850"/>
                  </a:cubicBezTo>
                  <a:cubicBezTo>
                    <a:pt x="4010020" y="63500"/>
                    <a:pt x="4010655" y="57150"/>
                    <a:pt x="4012560" y="52070"/>
                  </a:cubicBezTo>
                  <a:cubicBezTo>
                    <a:pt x="4014465" y="46990"/>
                    <a:pt x="4016370" y="42545"/>
                    <a:pt x="4019545" y="39370"/>
                  </a:cubicBezTo>
                  <a:cubicBezTo>
                    <a:pt x="4022720" y="36195"/>
                    <a:pt x="4025895" y="33020"/>
                    <a:pt x="4030340" y="31750"/>
                  </a:cubicBezTo>
                  <a:cubicBezTo>
                    <a:pt x="4034785" y="29845"/>
                    <a:pt x="4039230" y="29210"/>
                    <a:pt x="4044310" y="29210"/>
                  </a:cubicBezTo>
                  <a:close/>
                  <a:moveTo>
                    <a:pt x="3811900" y="29210"/>
                  </a:moveTo>
                  <a:cubicBezTo>
                    <a:pt x="3815075" y="29210"/>
                    <a:pt x="3817615" y="29210"/>
                    <a:pt x="3819520" y="29845"/>
                  </a:cubicBezTo>
                  <a:cubicBezTo>
                    <a:pt x="3821425" y="29845"/>
                    <a:pt x="3823330" y="31115"/>
                    <a:pt x="3825235" y="32385"/>
                  </a:cubicBezTo>
                  <a:lnTo>
                    <a:pt x="3821425" y="46990"/>
                  </a:lnTo>
                  <a:lnTo>
                    <a:pt x="3820155" y="46990"/>
                  </a:lnTo>
                  <a:cubicBezTo>
                    <a:pt x="3820155" y="46990"/>
                    <a:pt x="3816980" y="45085"/>
                    <a:pt x="3815075" y="45085"/>
                  </a:cubicBezTo>
                  <a:cubicBezTo>
                    <a:pt x="3813170" y="45085"/>
                    <a:pt x="3811265" y="44450"/>
                    <a:pt x="3808725" y="44450"/>
                  </a:cubicBezTo>
                  <a:cubicBezTo>
                    <a:pt x="3803645" y="44450"/>
                    <a:pt x="3799835" y="46355"/>
                    <a:pt x="3797295" y="49530"/>
                  </a:cubicBezTo>
                  <a:cubicBezTo>
                    <a:pt x="3794755" y="52705"/>
                    <a:pt x="3793485" y="57785"/>
                    <a:pt x="3793485" y="64770"/>
                  </a:cubicBezTo>
                  <a:lnTo>
                    <a:pt x="3793485" y="109220"/>
                  </a:lnTo>
                  <a:lnTo>
                    <a:pt x="3778245" y="109220"/>
                  </a:lnTo>
                  <a:lnTo>
                    <a:pt x="3778245" y="31115"/>
                  </a:lnTo>
                  <a:lnTo>
                    <a:pt x="3793485" y="31115"/>
                  </a:lnTo>
                  <a:lnTo>
                    <a:pt x="3793485" y="38735"/>
                  </a:lnTo>
                  <a:cubicBezTo>
                    <a:pt x="3793485" y="38735"/>
                    <a:pt x="3795390" y="36195"/>
                    <a:pt x="3796660" y="34925"/>
                  </a:cubicBezTo>
                  <a:cubicBezTo>
                    <a:pt x="3797930" y="33655"/>
                    <a:pt x="3799200" y="33020"/>
                    <a:pt x="3801105" y="31750"/>
                  </a:cubicBezTo>
                  <a:cubicBezTo>
                    <a:pt x="3802375" y="31115"/>
                    <a:pt x="3804280" y="30480"/>
                    <a:pt x="3806185" y="29845"/>
                  </a:cubicBezTo>
                  <a:cubicBezTo>
                    <a:pt x="3808090" y="29845"/>
                    <a:pt x="3809995" y="29210"/>
                    <a:pt x="3811900" y="29210"/>
                  </a:cubicBezTo>
                  <a:close/>
                  <a:moveTo>
                    <a:pt x="3729986" y="29210"/>
                  </a:moveTo>
                  <a:cubicBezTo>
                    <a:pt x="3735701" y="29210"/>
                    <a:pt x="3740146" y="30480"/>
                    <a:pt x="3744591" y="32385"/>
                  </a:cubicBezTo>
                  <a:cubicBezTo>
                    <a:pt x="3748401" y="34290"/>
                    <a:pt x="3752211" y="37465"/>
                    <a:pt x="3754751" y="40640"/>
                  </a:cubicBezTo>
                  <a:cubicBezTo>
                    <a:pt x="3757291" y="44450"/>
                    <a:pt x="3759196" y="48260"/>
                    <a:pt x="3761101" y="53340"/>
                  </a:cubicBezTo>
                  <a:cubicBezTo>
                    <a:pt x="3762371" y="57785"/>
                    <a:pt x="3763006" y="62865"/>
                    <a:pt x="3763006" y="68580"/>
                  </a:cubicBezTo>
                  <a:lnTo>
                    <a:pt x="3761736" y="68580"/>
                  </a:lnTo>
                  <a:cubicBezTo>
                    <a:pt x="3761736" y="68580"/>
                    <a:pt x="3761736" y="71120"/>
                    <a:pt x="3761736" y="72390"/>
                  </a:cubicBezTo>
                  <a:cubicBezTo>
                    <a:pt x="3761736" y="73660"/>
                    <a:pt x="3761736" y="74295"/>
                    <a:pt x="3761736" y="75565"/>
                  </a:cubicBezTo>
                  <a:lnTo>
                    <a:pt x="3710301" y="75565"/>
                  </a:lnTo>
                  <a:cubicBezTo>
                    <a:pt x="3710301" y="79375"/>
                    <a:pt x="3711571" y="82550"/>
                    <a:pt x="3712841" y="85090"/>
                  </a:cubicBezTo>
                  <a:cubicBezTo>
                    <a:pt x="3714111" y="87630"/>
                    <a:pt x="3715381" y="90170"/>
                    <a:pt x="3717286" y="91440"/>
                  </a:cubicBezTo>
                  <a:cubicBezTo>
                    <a:pt x="3719191" y="93345"/>
                    <a:pt x="3721096" y="94615"/>
                    <a:pt x="3723001" y="95250"/>
                  </a:cubicBezTo>
                  <a:cubicBezTo>
                    <a:pt x="3724906" y="95885"/>
                    <a:pt x="3727446" y="96520"/>
                    <a:pt x="3729986" y="96520"/>
                  </a:cubicBezTo>
                  <a:cubicBezTo>
                    <a:pt x="3731891" y="96520"/>
                    <a:pt x="3733161" y="96520"/>
                    <a:pt x="3735066" y="96520"/>
                  </a:cubicBezTo>
                  <a:cubicBezTo>
                    <a:pt x="3736336" y="96520"/>
                    <a:pt x="3738241" y="95885"/>
                    <a:pt x="3739511" y="95250"/>
                  </a:cubicBezTo>
                  <a:cubicBezTo>
                    <a:pt x="3740781" y="95250"/>
                    <a:pt x="3742051" y="93980"/>
                    <a:pt x="3743321" y="93345"/>
                  </a:cubicBezTo>
                  <a:cubicBezTo>
                    <a:pt x="3744591" y="93345"/>
                    <a:pt x="3745861" y="92075"/>
                    <a:pt x="3747766" y="90805"/>
                  </a:cubicBezTo>
                  <a:lnTo>
                    <a:pt x="3756656" y="100330"/>
                  </a:lnTo>
                  <a:cubicBezTo>
                    <a:pt x="3756656" y="100330"/>
                    <a:pt x="3752846" y="103505"/>
                    <a:pt x="3750941" y="104775"/>
                  </a:cubicBezTo>
                  <a:cubicBezTo>
                    <a:pt x="3749036" y="106045"/>
                    <a:pt x="3747131" y="106680"/>
                    <a:pt x="3745226" y="107950"/>
                  </a:cubicBezTo>
                  <a:cubicBezTo>
                    <a:pt x="3743321" y="108585"/>
                    <a:pt x="3740781" y="109855"/>
                    <a:pt x="3738241" y="109855"/>
                  </a:cubicBezTo>
                  <a:cubicBezTo>
                    <a:pt x="3735701" y="109855"/>
                    <a:pt x="3732526" y="110490"/>
                    <a:pt x="3729351" y="110490"/>
                  </a:cubicBezTo>
                  <a:cubicBezTo>
                    <a:pt x="3726176" y="110490"/>
                    <a:pt x="3723001" y="110490"/>
                    <a:pt x="3719826" y="109220"/>
                  </a:cubicBezTo>
                  <a:cubicBezTo>
                    <a:pt x="3716651" y="108585"/>
                    <a:pt x="3714111" y="107315"/>
                    <a:pt x="3712206" y="105410"/>
                  </a:cubicBezTo>
                  <a:cubicBezTo>
                    <a:pt x="3709666" y="104140"/>
                    <a:pt x="3707761" y="102235"/>
                    <a:pt x="3705856" y="100330"/>
                  </a:cubicBezTo>
                  <a:cubicBezTo>
                    <a:pt x="3703951" y="98425"/>
                    <a:pt x="3702046" y="95885"/>
                    <a:pt x="3700776" y="92710"/>
                  </a:cubicBezTo>
                  <a:cubicBezTo>
                    <a:pt x="3698871" y="89535"/>
                    <a:pt x="3697601" y="86360"/>
                    <a:pt x="3696966" y="82550"/>
                  </a:cubicBezTo>
                  <a:cubicBezTo>
                    <a:pt x="3696331" y="78740"/>
                    <a:pt x="3695696" y="74295"/>
                    <a:pt x="3695696" y="69850"/>
                  </a:cubicBezTo>
                  <a:cubicBezTo>
                    <a:pt x="3695696" y="63500"/>
                    <a:pt x="3696331" y="57150"/>
                    <a:pt x="3698236" y="52070"/>
                  </a:cubicBezTo>
                  <a:cubicBezTo>
                    <a:pt x="3700141" y="46990"/>
                    <a:pt x="3702046" y="42545"/>
                    <a:pt x="3705221" y="39370"/>
                  </a:cubicBezTo>
                  <a:cubicBezTo>
                    <a:pt x="3708396" y="36195"/>
                    <a:pt x="3711571" y="33020"/>
                    <a:pt x="3716016" y="31750"/>
                  </a:cubicBezTo>
                  <a:cubicBezTo>
                    <a:pt x="3720461" y="29845"/>
                    <a:pt x="3724906" y="29210"/>
                    <a:pt x="3729986" y="29210"/>
                  </a:cubicBezTo>
                  <a:close/>
                  <a:moveTo>
                    <a:pt x="3543296" y="29210"/>
                  </a:moveTo>
                  <a:cubicBezTo>
                    <a:pt x="3549011" y="29210"/>
                    <a:pt x="3553456" y="30480"/>
                    <a:pt x="3557901" y="32385"/>
                  </a:cubicBezTo>
                  <a:cubicBezTo>
                    <a:pt x="3561711" y="34290"/>
                    <a:pt x="3565521" y="37465"/>
                    <a:pt x="3568061" y="40640"/>
                  </a:cubicBezTo>
                  <a:cubicBezTo>
                    <a:pt x="3570601" y="44450"/>
                    <a:pt x="3572506" y="48260"/>
                    <a:pt x="3574411" y="53340"/>
                  </a:cubicBezTo>
                  <a:cubicBezTo>
                    <a:pt x="3575681" y="57785"/>
                    <a:pt x="3576316" y="62865"/>
                    <a:pt x="3576316" y="68580"/>
                  </a:cubicBezTo>
                  <a:lnTo>
                    <a:pt x="3575046" y="68580"/>
                  </a:lnTo>
                  <a:cubicBezTo>
                    <a:pt x="3575046" y="68580"/>
                    <a:pt x="3575046" y="71120"/>
                    <a:pt x="3575046" y="72390"/>
                  </a:cubicBezTo>
                  <a:cubicBezTo>
                    <a:pt x="3575046" y="73660"/>
                    <a:pt x="3575046" y="74295"/>
                    <a:pt x="3575046" y="75565"/>
                  </a:cubicBezTo>
                  <a:lnTo>
                    <a:pt x="3523611" y="75565"/>
                  </a:lnTo>
                  <a:cubicBezTo>
                    <a:pt x="3523611" y="79375"/>
                    <a:pt x="3524881" y="82550"/>
                    <a:pt x="3526151" y="85090"/>
                  </a:cubicBezTo>
                  <a:cubicBezTo>
                    <a:pt x="3527421" y="87630"/>
                    <a:pt x="3528691" y="90170"/>
                    <a:pt x="3530596" y="91440"/>
                  </a:cubicBezTo>
                  <a:cubicBezTo>
                    <a:pt x="3532501" y="93345"/>
                    <a:pt x="3534406" y="94615"/>
                    <a:pt x="3536311" y="95250"/>
                  </a:cubicBezTo>
                  <a:cubicBezTo>
                    <a:pt x="3538216" y="95885"/>
                    <a:pt x="3540756" y="96520"/>
                    <a:pt x="3543296" y="96520"/>
                  </a:cubicBezTo>
                  <a:cubicBezTo>
                    <a:pt x="3545201" y="96520"/>
                    <a:pt x="3546471" y="96520"/>
                    <a:pt x="3548376" y="96520"/>
                  </a:cubicBezTo>
                  <a:cubicBezTo>
                    <a:pt x="3549646" y="96520"/>
                    <a:pt x="3551551" y="95885"/>
                    <a:pt x="3552821" y="95250"/>
                  </a:cubicBezTo>
                  <a:cubicBezTo>
                    <a:pt x="3554091" y="95250"/>
                    <a:pt x="3555361" y="93980"/>
                    <a:pt x="3556631" y="93345"/>
                  </a:cubicBezTo>
                  <a:cubicBezTo>
                    <a:pt x="3557901" y="93345"/>
                    <a:pt x="3559171" y="92075"/>
                    <a:pt x="3561076" y="90805"/>
                  </a:cubicBezTo>
                  <a:lnTo>
                    <a:pt x="3569966" y="100330"/>
                  </a:lnTo>
                  <a:cubicBezTo>
                    <a:pt x="3569966" y="100330"/>
                    <a:pt x="3566156" y="103505"/>
                    <a:pt x="3564251" y="104775"/>
                  </a:cubicBezTo>
                  <a:cubicBezTo>
                    <a:pt x="3562346" y="106045"/>
                    <a:pt x="3560441" y="106680"/>
                    <a:pt x="3558536" y="107950"/>
                  </a:cubicBezTo>
                  <a:cubicBezTo>
                    <a:pt x="3556631" y="108585"/>
                    <a:pt x="3554091" y="109855"/>
                    <a:pt x="3551551" y="109855"/>
                  </a:cubicBezTo>
                  <a:cubicBezTo>
                    <a:pt x="3549011" y="109855"/>
                    <a:pt x="3545836" y="110490"/>
                    <a:pt x="3542661" y="110490"/>
                  </a:cubicBezTo>
                  <a:cubicBezTo>
                    <a:pt x="3539486" y="110490"/>
                    <a:pt x="3536311" y="110490"/>
                    <a:pt x="3533136" y="109220"/>
                  </a:cubicBezTo>
                  <a:cubicBezTo>
                    <a:pt x="3529961" y="108585"/>
                    <a:pt x="3527421" y="107315"/>
                    <a:pt x="3525516" y="105410"/>
                  </a:cubicBezTo>
                  <a:cubicBezTo>
                    <a:pt x="3522976" y="104140"/>
                    <a:pt x="3521071" y="102235"/>
                    <a:pt x="3519166" y="100330"/>
                  </a:cubicBezTo>
                  <a:cubicBezTo>
                    <a:pt x="3517261" y="98425"/>
                    <a:pt x="3515356" y="95885"/>
                    <a:pt x="3514086" y="92710"/>
                  </a:cubicBezTo>
                  <a:cubicBezTo>
                    <a:pt x="3512181" y="89535"/>
                    <a:pt x="3510911" y="86360"/>
                    <a:pt x="3510276" y="82550"/>
                  </a:cubicBezTo>
                  <a:cubicBezTo>
                    <a:pt x="3509641" y="78740"/>
                    <a:pt x="3509006" y="74295"/>
                    <a:pt x="3509006" y="69850"/>
                  </a:cubicBezTo>
                  <a:cubicBezTo>
                    <a:pt x="3509006" y="63500"/>
                    <a:pt x="3509641" y="57150"/>
                    <a:pt x="3511546" y="52070"/>
                  </a:cubicBezTo>
                  <a:cubicBezTo>
                    <a:pt x="3513451" y="46990"/>
                    <a:pt x="3515356" y="42545"/>
                    <a:pt x="3518531" y="39370"/>
                  </a:cubicBezTo>
                  <a:cubicBezTo>
                    <a:pt x="3521706" y="36195"/>
                    <a:pt x="3524881" y="33020"/>
                    <a:pt x="3529326" y="31750"/>
                  </a:cubicBezTo>
                  <a:cubicBezTo>
                    <a:pt x="3533771" y="29845"/>
                    <a:pt x="3538216" y="29210"/>
                    <a:pt x="3543296" y="29210"/>
                  </a:cubicBezTo>
                  <a:close/>
                  <a:moveTo>
                    <a:pt x="3345176" y="29210"/>
                  </a:moveTo>
                  <a:cubicBezTo>
                    <a:pt x="3350891" y="29210"/>
                    <a:pt x="3355336" y="30480"/>
                    <a:pt x="3359781" y="32385"/>
                  </a:cubicBezTo>
                  <a:cubicBezTo>
                    <a:pt x="3363591" y="34290"/>
                    <a:pt x="3367401" y="37465"/>
                    <a:pt x="3369941" y="40640"/>
                  </a:cubicBezTo>
                  <a:cubicBezTo>
                    <a:pt x="3372481" y="44450"/>
                    <a:pt x="3374386" y="48260"/>
                    <a:pt x="3376291" y="53340"/>
                  </a:cubicBezTo>
                  <a:cubicBezTo>
                    <a:pt x="3377561" y="57785"/>
                    <a:pt x="3378196" y="62865"/>
                    <a:pt x="3378196" y="68580"/>
                  </a:cubicBezTo>
                  <a:lnTo>
                    <a:pt x="3376926" y="68580"/>
                  </a:lnTo>
                  <a:cubicBezTo>
                    <a:pt x="3376926" y="68580"/>
                    <a:pt x="3376926" y="71120"/>
                    <a:pt x="3376926" y="72390"/>
                  </a:cubicBezTo>
                  <a:cubicBezTo>
                    <a:pt x="3376926" y="73660"/>
                    <a:pt x="3376926" y="74295"/>
                    <a:pt x="3376926" y="75565"/>
                  </a:cubicBezTo>
                  <a:lnTo>
                    <a:pt x="3325491" y="75565"/>
                  </a:lnTo>
                  <a:cubicBezTo>
                    <a:pt x="3325491" y="79375"/>
                    <a:pt x="3326761" y="82550"/>
                    <a:pt x="3328031" y="85090"/>
                  </a:cubicBezTo>
                  <a:cubicBezTo>
                    <a:pt x="3329301" y="87630"/>
                    <a:pt x="3330571" y="90170"/>
                    <a:pt x="3332476" y="91440"/>
                  </a:cubicBezTo>
                  <a:cubicBezTo>
                    <a:pt x="3334381" y="93345"/>
                    <a:pt x="3336286" y="94615"/>
                    <a:pt x="3338191" y="95250"/>
                  </a:cubicBezTo>
                  <a:cubicBezTo>
                    <a:pt x="3340096" y="95885"/>
                    <a:pt x="3342636" y="96520"/>
                    <a:pt x="3345176" y="96520"/>
                  </a:cubicBezTo>
                  <a:cubicBezTo>
                    <a:pt x="3347081" y="96520"/>
                    <a:pt x="3348351" y="96520"/>
                    <a:pt x="3350256" y="96520"/>
                  </a:cubicBezTo>
                  <a:cubicBezTo>
                    <a:pt x="3351526" y="96520"/>
                    <a:pt x="3353431" y="95885"/>
                    <a:pt x="3354701" y="95250"/>
                  </a:cubicBezTo>
                  <a:cubicBezTo>
                    <a:pt x="3355971" y="95250"/>
                    <a:pt x="3357241" y="93980"/>
                    <a:pt x="3358511" y="93345"/>
                  </a:cubicBezTo>
                  <a:cubicBezTo>
                    <a:pt x="3359781" y="93345"/>
                    <a:pt x="3361051" y="92075"/>
                    <a:pt x="3362956" y="90805"/>
                  </a:cubicBezTo>
                  <a:lnTo>
                    <a:pt x="3371846" y="100330"/>
                  </a:lnTo>
                  <a:cubicBezTo>
                    <a:pt x="3371846" y="100330"/>
                    <a:pt x="3368036" y="103505"/>
                    <a:pt x="3366131" y="104775"/>
                  </a:cubicBezTo>
                  <a:cubicBezTo>
                    <a:pt x="3364226" y="106045"/>
                    <a:pt x="3362321" y="106680"/>
                    <a:pt x="3360416" y="107950"/>
                  </a:cubicBezTo>
                  <a:cubicBezTo>
                    <a:pt x="3358511" y="108585"/>
                    <a:pt x="3355971" y="109855"/>
                    <a:pt x="3353431" y="109855"/>
                  </a:cubicBezTo>
                  <a:cubicBezTo>
                    <a:pt x="3350891" y="109855"/>
                    <a:pt x="3347716" y="110490"/>
                    <a:pt x="3344541" y="110490"/>
                  </a:cubicBezTo>
                  <a:cubicBezTo>
                    <a:pt x="3341366" y="110490"/>
                    <a:pt x="3338191" y="110490"/>
                    <a:pt x="3335016" y="109220"/>
                  </a:cubicBezTo>
                  <a:cubicBezTo>
                    <a:pt x="3331841" y="108585"/>
                    <a:pt x="3329301" y="107315"/>
                    <a:pt x="3327396" y="105410"/>
                  </a:cubicBezTo>
                  <a:cubicBezTo>
                    <a:pt x="3324856" y="104140"/>
                    <a:pt x="3322951" y="102235"/>
                    <a:pt x="3321046" y="100330"/>
                  </a:cubicBezTo>
                  <a:cubicBezTo>
                    <a:pt x="3319141" y="98425"/>
                    <a:pt x="3317236" y="95885"/>
                    <a:pt x="3315966" y="92710"/>
                  </a:cubicBezTo>
                  <a:cubicBezTo>
                    <a:pt x="3314061" y="89535"/>
                    <a:pt x="3312791" y="86360"/>
                    <a:pt x="3312156" y="82550"/>
                  </a:cubicBezTo>
                  <a:cubicBezTo>
                    <a:pt x="3311521" y="78740"/>
                    <a:pt x="3310886" y="74295"/>
                    <a:pt x="3310886" y="69850"/>
                  </a:cubicBezTo>
                  <a:cubicBezTo>
                    <a:pt x="3310886" y="63500"/>
                    <a:pt x="3311521" y="57150"/>
                    <a:pt x="3313426" y="52070"/>
                  </a:cubicBezTo>
                  <a:cubicBezTo>
                    <a:pt x="3315331" y="46990"/>
                    <a:pt x="3317236" y="42545"/>
                    <a:pt x="3320411" y="39370"/>
                  </a:cubicBezTo>
                  <a:cubicBezTo>
                    <a:pt x="3323586" y="36195"/>
                    <a:pt x="3326761" y="33020"/>
                    <a:pt x="3331206" y="31750"/>
                  </a:cubicBezTo>
                  <a:cubicBezTo>
                    <a:pt x="3335651" y="29845"/>
                    <a:pt x="3340096" y="29210"/>
                    <a:pt x="3345176" y="29210"/>
                  </a:cubicBezTo>
                  <a:close/>
                  <a:moveTo>
                    <a:pt x="3060696" y="29210"/>
                  </a:moveTo>
                  <a:cubicBezTo>
                    <a:pt x="3063871" y="29210"/>
                    <a:pt x="3066411" y="29210"/>
                    <a:pt x="3068316" y="29845"/>
                  </a:cubicBezTo>
                  <a:cubicBezTo>
                    <a:pt x="3070221" y="29845"/>
                    <a:pt x="3072126" y="31115"/>
                    <a:pt x="3074031" y="32385"/>
                  </a:cubicBezTo>
                  <a:lnTo>
                    <a:pt x="3070221" y="46990"/>
                  </a:lnTo>
                  <a:lnTo>
                    <a:pt x="3068951" y="46990"/>
                  </a:lnTo>
                  <a:cubicBezTo>
                    <a:pt x="3068951" y="46990"/>
                    <a:pt x="3065776" y="45085"/>
                    <a:pt x="3063871" y="45085"/>
                  </a:cubicBezTo>
                  <a:cubicBezTo>
                    <a:pt x="3061966" y="45085"/>
                    <a:pt x="3060061" y="44450"/>
                    <a:pt x="3057521" y="44450"/>
                  </a:cubicBezTo>
                  <a:cubicBezTo>
                    <a:pt x="3052441" y="44450"/>
                    <a:pt x="3048631" y="46355"/>
                    <a:pt x="3046091" y="49530"/>
                  </a:cubicBezTo>
                  <a:cubicBezTo>
                    <a:pt x="3043551" y="52705"/>
                    <a:pt x="3042281" y="57785"/>
                    <a:pt x="3042281" y="64770"/>
                  </a:cubicBezTo>
                  <a:lnTo>
                    <a:pt x="3042281" y="109220"/>
                  </a:lnTo>
                  <a:lnTo>
                    <a:pt x="3027041" y="109220"/>
                  </a:lnTo>
                  <a:lnTo>
                    <a:pt x="3027041" y="31115"/>
                  </a:lnTo>
                  <a:lnTo>
                    <a:pt x="3042281" y="31115"/>
                  </a:lnTo>
                  <a:lnTo>
                    <a:pt x="3042281" y="38735"/>
                  </a:lnTo>
                  <a:cubicBezTo>
                    <a:pt x="3042281" y="38735"/>
                    <a:pt x="3044186" y="36195"/>
                    <a:pt x="3045456" y="34925"/>
                  </a:cubicBezTo>
                  <a:cubicBezTo>
                    <a:pt x="3046726" y="33655"/>
                    <a:pt x="3047996" y="33020"/>
                    <a:pt x="3049901" y="31750"/>
                  </a:cubicBezTo>
                  <a:cubicBezTo>
                    <a:pt x="3051171" y="31115"/>
                    <a:pt x="3053076" y="30480"/>
                    <a:pt x="3054981" y="29845"/>
                  </a:cubicBezTo>
                  <a:cubicBezTo>
                    <a:pt x="3056886" y="29845"/>
                    <a:pt x="3058791" y="29210"/>
                    <a:pt x="3060696" y="29210"/>
                  </a:cubicBezTo>
                  <a:close/>
                  <a:moveTo>
                    <a:pt x="2978781" y="29210"/>
                  </a:moveTo>
                  <a:cubicBezTo>
                    <a:pt x="2984496" y="29210"/>
                    <a:pt x="2988941" y="30480"/>
                    <a:pt x="2993386" y="32385"/>
                  </a:cubicBezTo>
                  <a:cubicBezTo>
                    <a:pt x="2997196" y="34290"/>
                    <a:pt x="3001006" y="37465"/>
                    <a:pt x="3003546" y="40640"/>
                  </a:cubicBezTo>
                  <a:cubicBezTo>
                    <a:pt x="3006086" y="44450"/>
                    <a:pt x="3007991" y="48260"/>
                    <a:pt x="3009896" y="53340"/>
                  </a:cubicBezTo>
                  <a:cubicBezTo>
                    <a:pt x="3011166" y="57785"/>
                    <a:pt x="3011801" y="62865"/>
                    <a:pt x="3011801" y="68580"/>
                  </a:cubicBezTo>
                  <a:lnTo>
                    <a:pt x="3010531" y="68580"/>
                  </a:lnTo>
                  <a:cubicBezTo>
                    <a:pt x="3010531" y="68580"/>
                    <a:pt x="3010531" y="71120"/>
                    <a:pt x="3010531" y="72390"/>
                  </a:cubicBezTo>
                  <a:cubicBezTo>
                    <a:pt x="3010531" y="73660"/>
                    <a:pt x="3010531" y="74295"/>
                    <a:pt x="3010531" y="75565"/>
                  </a:cubicBezTo>
                  <a:lnTo>
                    <a:pt x="2959096" y="75565"/>
                  </a:lnTo>
                  <a:cubicBezTo>
                    <a:pt x="2959096" y="79375"/>
                    <a:pt x="2960366" y="82550"/>
                    <a:pt x="2961636" y="85090"/>
                  </a:cubicBezTo>
                  <a:cubicBezTo>
                    <a:pt x="2962906" y="87630"/>
                    <a:pt x="2964176" y="90170"/>
                    <a:pt x="2966081" y="91440"/>
                  </a:cubicBezTo>
                  <a:cubicBezTo>
                    <a:pt x="2967986" y="93345"/>
                    <a:pt x="2969891" y="94615"/>
                    <a:pt x="2971796" y="95250"/>
                  </a:cubicBezTo>
                  <a:cubicBezTo>
                    <a:pt x="2974336" y="95885"/>
                    <a:pt x="2976241" y="96520"/>
                    <a:pt x="2978781" y="96520"/>
                  </a:cubicBezTo>
                  <a:cubicBezTo>
                    <a:pt x="2980686" y="96520"/>
                    <a:pt x="2981956" y="96520"/>
                    <a:pt x="2983861" y="96520"/>
                  </a:cubicBezTo>
                  <a:cubicBezTo>
                    <a:pt x="2985131" y="96520"/>
                    <a:pt x="2987036" y="95885"/>
                    <a:pt x="2988306" y="95250"/>
                  </a:cubicBezTo>
                  <a:cubicBezTo>
                    <a:pt x="2989576" y="95250"/>
                    <a:pt x="2990846" y="93980"/>
                    <a:pt x="2992116" y="93345"/>
                  </a:cubicBezTo>
                  <a:cubicBezTo>
                    <a:pt x="2993386" y="93345"/>
                    <a:pt x="2994656" y="92075"/>
                    <a:pt x="2996561" y="90805"/>
                  </a:cubicBezTo>
                  <a:lnTo>
                    <a:pt x="3005451" y="100330"/>
                  </a:lnTo>
                  <a:cubicBezTo>
                    <a:pt x="3005451" y="100330"/>
                    <a:pt x="3001641" y="103505"/>
                    <a:pt x="2999736" y="104775"/>
                  </a:cubicBezTo>
                  <a:cubicBezTo>
                    <a:pt x="2997831" y="106045"/>
                    <a:pt x="2995926" y="106680"/>
                    <a:pt x="2994021" y="107950"/>
                  </a:cubicBezTo>
                  <a:cubicBezTo>
                    <a:pt x="2992116" y="108585"/>
                    <a:pt x="2989576" y="109855"/>
                    <a:pt x="2987036" y="109855"/>
                  </a:cubicBezTo>
                  <a:cubicBezTo>
                    <a:pt x="2984496" y="109855"/>
                    <a:pt x="2981321" y="110490"/>
                    <a:pt x="2978146" y="110490"/>
                  </a:cubicBezTo>
                  <a:cubicBezTo>
                    <a:pt x="2974971" y="110490"/>
                    <a:pt x="2971796" y="110490"/>
                    <a:pt x="2968621" y="109220"/>
                  </a:cubicBezTo>
                  <a:cubicBezTo>
                    <a:pt x="2965446" y="108585"/>
                    <a:pt x="2962906" y="107315"/>
                    <a:pt x="2961001" y="105410"/>
                  </a:cubicBezTo>
                  <a:cubicBezTo>
                    <a:pt x="2958461" y="104140"/>
                    <a:pt x="2956556" y="102235"/>
                    <a:pt x="2954651" y="100330"/>
                  </a:cubicBezTo>
                  <a:cubicBezTo>
                    <a:pt x="2952746" y="98425"/>
                    <a:pt x="2950841" y="95885"/>
                    <a:pt x="2949571" y="92710"/>
                  </a:cubicBezTo>
                  <a:cubicBezTo>
                    <a:pt x="2947666" y="89535"/>
                    <a:pt x="2946396" y="86360"/>
                    <a:pt x="2945761" y="82550"/>
                  </a:cubicBezTo>
                  <a:cubicBezTo>
                    <a:pt x="2945126" y="78740"/>
                    <a:pt x="2944491" y="74295"/>
                    <a:pt x="2944491" y="69850"/>
                  </a:cubicBezTo>
                  <a:cubicBezTo>
                    <a:pt x="2944491" y="63500"/>
                    <a:pt x="2945126" y="57150"/>
                    <a:pt x="2947031" y="52070"/>
                  </a:cubicBezTo>
                  <a:cubicBezTo>
                    <a:pt x="2948936" y="46990"/>
                    <a:pt x="2950841" y="42545"/>
                    <a:pt x="2954016" y="39370"/>
                  </a:cubicBezTo>
                  <a:cubicBezTo>
                    <a:pt x="2957191" y="36195"/>
                    <a:pt x="2960366" y="33020"/>
                    <a:pt x="2964811" y="31750"/>
                  </a:cubicBezTo>
                  <a:cubicBezTo>
                    <a:pt x="2969256" y="29845"/>
                    <a:pt x="2973701" y="29210"/>
                    <a:pt x="2978781" y="29210"/>
                  </a:cubicBezTo>
                  <a:close/>
                  <a:moveTo>
                    <a:pt x="2798440" y="29210"/>
                  </a:moveTo>
                  <a:cubicBezTo>
                    <a:pt x="2803520" y="29210"/>
                    <a:pt x="2807965" y="29845"/>
                    <a:pt x="2813045" y="31750"/>
                  </a:cubicBezTo>
                  <a:cubicBezTo>
                    <a:pt x="2817490" y="33655"/>
                    <a:pt x="2821935" y="35560"/>
                    <a:pt x="2825110" y="38100"/>
                  </a:cubicBezTo>
                  <a:lnTo>
                    <a:pt x="2827015" y="38100"/>
                  </a:lnTo>
                  <a:lnTo>
                    <a:pt x="2820030" y="50165"/>
                  </a:lnTo>
                  <a:cubicBezTo>
                    <a:pt x="2816855" y="47625"/>
                    <a:pt x="2813680" y="46355"/>
                    <a:pt x="2810505" y="45085"/>
                  </a:cubicBezTo>
                  <a:cubicBezTo>
                    <a:pt x="2807330" y="43815"/>
                    <a:pt x="2803520" y="43180"/>
                    <a:pt x="2799710" y="43180"/>
                  </a:cubicBezTo>
                  <a:cubicBezTo>
                    <a:pt x="2795900" y="43180"/>
                    <a:pt x="2793360" y="43815"/>
                    <a:pt x="2791455" y="45085"/>
                  </a:cubicBezTo>
                  <a:cubicBezTo>
                    <a:pt x="2789550" y="46355"/>
                    <a:pt x="2788915" y="48260"/>
                    <a:pt x="2788915" y="50165"/>
                  </a:cubicBezTo>
                  <a:cubicBezTo>
                    <a:pt x="2788915" y="51435"/>
                    <a:pt x="2788915" y="52070"/>
                    <a:pt x="2788915" y="52705"/>
                  </a:cubicBezTo>
                  <a:cubicBezTo>
                    <a:pt x="2788915" y="53340"/>
                    <a:pt x="2790185" y="54610"/>
                    <a:pt x="2790820" y="55245"/>
                  </a:cubicBezTo>
                  <a:cubicBezTo>
                    <a:pt x="2792090" y="55880"/>
                    <a:pt x="2793360" y="57150"/>
                    <a:pt x="2795265" y="57785"/>
                  </a:cubicBezTo>
                  <a:cubicBezTo>
                    <a:pt x="2797170" y="59055"/>
                    <a:pt x="2799710" y="59690"/>
                    <a:pt x="2802250" y="60960"/>
                  </a:cubicBezTo>
                  <a:cubicBezTo>
                    <a:pt x="2806695" y="62865"/>
                    <a:pt x="2810505" y="64135"/>
                    <a:pt x="2813680" y="66040"/>
                  </a:cubicBezTo>
                  <a:cubicBezTo>
                    <a:pt x="2816855" y="67310"/>
                    <a:pt x="2819395" y="69215"/>
                    <a:pt x="2821935" y="71120"/>
                  </a:cubicBezTo>
                  <a:cubicBezTo>
                    <a:pt x="2823840" y="73025"/>
                    <a:pt x="2825745" y="75565"/>
                    <a:pt x="2827015" y="78105"/>
                  </a:cubicBezTo>
                  <a:cubicBezTo>
                    <a:pt x="2828285" y="80645"/>
                    <a:pt x="2828920" y="83820"/>
                    <a:pt x="2828920" y="87630"/>
                  </a:cubicBezTo>
                  <a:cubicBezTo>
                    <a:pt x="2828920" y="92075"/>
                    <a:pt x="2828285" y="95250"/>
                    <a:pt x="2826380" y="98425"/>
                  </a:cubicBezTo>
                  <a:cubicBezTo>
                    <a:pt x="2824475" y="101600"/>
                    <a:pt x="2822570" y="103505"/>
                    <a:pt x="2820030" y="105410"/>
                  </a:cubicBezTo>
                  <a:cubicBezTo>
                    <a:pt x="2817490" y="107315"/>
                    <a:pt x="2814315" y="108585"/>
                    <a:pt x="2810505" y="109220"/>
                  </a:cubicBezTo>
                  <a:cubicBezTo>
                    <a:pt x="2806695" y="109855"/>
                    <a:pt x="2803520" y="110490"/>
                    <a:pt x="2799710" y="110490"/>
                  </a:cubicBezTo>
                  <a:cubicBezTo>
                    <a:pt x="2794630" y="110490"/>
                    <a:pt x="2789550" y="109855"/>
                    <a:pt x="2783835" y="107950"/>
                  </a:cubicBezTo>
                  <a:cubicBezTo>
                    <a:pt x="2778120" y="106045"/>
                    <a:pt x="2773675" y="103505"/>
                    <a:pt x="2769230" y="100965"/>
                  </a:cubicBezTo>
                  <a:lnTo>
                    <a:pt x="2776215" y="89535"/>
                  </a:lnTo>
                  <a:cubicBezTo>
                    <a:pt x="2780025" y="92075"/>
                    <a:pt x="2783835" y="93980"/>
                    <a:pt x="2787645" y="95250"/>
                  </a:cubicBezTo>
                  <a:cubicBezTo>
                    <a:pt x="2791455" y="96520"/>
                    <a:pt x="2795265" y="97155"/>
                    <a:pt x="2799075" y="97155"/>
                  </a:cubicBezTo>
                  <a:cubicBezTo>
                    <a:pt x="2804155" y="97155"/>
                    <a:pt x="2807330" y="96520"/>
                    <a:pt x="2809870" y="94615"/>
                  </a:cubicBezTo>
                  <a:cubicBezTo>
                    <a:pt x="2812410" y="93345"/>
                    <a:pt x="2813045" y="90805"/>
                    <a:pt x="2813045" y="88265"/>
                  </a:cubicBezTo>
                  <a:cubicBezTo>
                    <a:pt x="2813045" y="86995"/>
                    <a:pt x="2813045" y="85725"/>
                    <a:pt x="2811775" y="84455"/>
                  </a:cubicBezTo>
                  <a:cubicBezTo>
                    <a:pt x="2811140" y="83185"/>
                    <a:pt x="2809870" y="82550"/>
                    <a:pt x="2807965" y="81280"/>
                  </a:cubicBezTo>
                  <a:cubicBezTo>
                    <a:pt x="2806695" y="80010"/>
                    <a:pt x="2804790" y="79375"/>
                    <a:pt x="2802250" y="78105"/>
                  </a:cubicBezTo>
                  <a:cubicBezTo>
                    <a:pt x="2800345" y="77470"/>
                    <a:pt x="2797805" y="76200"/>
                    <a:pt x="2794630" y="74930"/>
                  </a:cubicBezTo>
                  <a:cubicBezTo>
                    <a:pt x="2790185" y="73025"/>
                    <a:pt x="2787010" y="71755"/>
                    <a:pt x="2783835" y="69850"/>
                  </a:cubicBezTo>
                  <a:cubicBezTo>
                    <a:pt x="2780660" y="67945"/>
                    <a:pt x="2778755" y="66675"/>
                    <a:pt x="2776850" y="64770"/>
                  </a:cubicBezTo>
                  <a:cubicBezTo>
                    <a:pt x="2774945" y="62865"/>
                    <a:pt x="2773675" y="60960"/>
                    <a:pt x="2773040" y="58420"/>
                  </a:cubicBezTo>
                  <a:cubicBezTo>
                    <a:pt x="2772405" y="55880"/>
                    <a:pt x="2771770" y="53340"/>
                    <a:pt x="2771770" y="50165"/>
                  </a:cubicBezTo>
                  <a:cubicBezTo>
                    <a:pt x="2771770" y="46990"/>
                    <a:pt x="2772405" y="43815"/>
                    <a:pt x="2773675" y="40640"/>
                  </a:cubicBezTo>
                  <a:cubicBezTo>
                    <a:pt x="2774945" y="38100"/>
                    <a:pt x="2776850" y="35560"/>
                    <a:pt x="2779390" y="34290"/>
                  </a:cubicBezTo>
                  <a:cubicBezTo>
                    <a:pt x="2781930" y="32385"/>
                    <a:pt x="2784470" y="31115"/>
                    <a:pt x="2787645" y="30480"/>
                  </a:cubicBezTo>
                  <a:cubicBezTo>
                    <a:pt x="2790820" y="29845"/>
                    <a:pt x="2794630" y="29210"/>
                    <a:pt x="2798440" y="29210"/>
                  </a:cubicBezTo>
                  <a:close/>
                  <a:moveTo>
                    <a:pt x="2723510" y="29210"/>
                  </a:moveTo>
                  <a:cubicBezTo>
                    <a:pt x="2725415" y="29210"/>
                    <a:pt x="2727320" y="29210"/>
                    <a:pt x="2729225" y="29210"/>
                  </a:cubicBezTo>
                  <a:cubicBezTo>
                    <a:pt x="2733670" y="29210"/>
                    <a:pt x="2738115" y="29845"/>
                    <a:pt x="2741290" y="31750"/>
                  </a:cubicBezTo>
                  <a:cubicBezTo>
                    <a:pt x="2744465" y="33020"/>
                    <a:pt x="2747640" y="35560"/>
                    <a:pt x="2750180" y="38100"/>
                  </a:cubicBezTo>
                  <a:cubicBezTo>
                    <a:pt x="2752720" y="41275"/>
                    <a:pt x="2753990" y="44450"/>
                    <a:pt x="2755260" y="48895"/>
                  </a:cubicBezTo>
                  <a:cubicBezTo>
                    <a:pt x="2756530" y="53340"/>
                    <a:pt x="2757165" y="58420"/>
                    <a:pt x="2757165" y="64135"/>
                  </a:cubicBezTo>
                  <a:lnTo>
                    <a:pt x="2757165" y="108585"/>
                  </a:lnTo>
                  <a:lnTo>
                    <a:pt x="2741925" y="108585"/>
                  </a:lnTo>
                  <a:lnTo>
                    <a:pt x="2741290" y="108585"/>
                  </a:lnTo>
                  <a:lnTo>
                    <a:pt x="2741290" y="64770"/>
                  </a:lnTo>
                  <a:cubicBezTo>
                    <a:pt x="2741290" y="57785"/>
                    <a:pt x="2740020" y="52070"/>
                    <a:pt x="2737480" y="48895"/>
                  </a:cubicBezTo>
                  <a:cubicBezTo>
                    <a:pt x="2734940" y="45085"/>
                    <a:pt x="2731130" y="43180"/>
                    <a:pt x="2725415" y="43180"/>
                  </a:cubicBezTo>
                  <a:cubicBezTo>
                    <a:pt x="2722875" y="43180"/>
                    <a:pt x="2720970" y="43180"/>
                    <a:pt x="2718430" y="44450"/>
                  </a:cubicBezTo>
                  <a:cubicBezTo>
                    <a:pt x="2716525" y="45085"/>
                    <a:pt x="2714620" y="46990"/>
                    <a:pt x="2713350" y="48260"/>
                  </a:cubicBezTo>
                  <a:cubicBezTo>
                    <a:pt x="2712080" y="50165"/>
                    <a:pt x="2710810" y="52070"/>
                    <a:pt x="2710175" y="54610"/>
                  </a:cubicBezTo>
                  <a:cubicBezTo>
                    <a:pt x="2710175" y="57150"/>
                    <a:pt x="2709540" y="59690"/>
                    <a:pt x="2709540" y="62865"/>
                  </a:cubicBezTo>
                  <a:lnTo>
                    <a:pt x="2709540" y="108585"/>
                  </a:lnTo>
                  <a:lnTo>
                    <a:pt x="2694300" y="108585"/>
                  </a:lnTo>
                  <a:lnTo>
                    <a:pt x="2694300" y="30480"/>
                  </a:lnTo>
                  <a:lnTo>
                    <a:pt x="2709540" y="30480"/>
                  </a:lnTo>
                  <a:lnTo>
                    <a:pt x="2709540" y="38100"/>
                  </a:lnTo>
                  <a:cubicBezTo>
                    <a:pt x="2709540" y="38100"/>
                    <a:pt x="2711445" y="35560"/>
                    <a:pt x="2713350" y="34290"/>
                  </a:cubicBezTo>
                  <a:cubicBezTo>
                    <a:pt x="2714620" y="33020"/>
                    <a:pt x="2716525" y="32385"/>
                    <a:pt x="2717795" y="31115"/>
                  </a:cubicBezTo>
                  <a:cubicBezTo>
                    <a:pt x="2719700" y="30480"/>
                    <a:pt x="2721605" y="29845"/>
                    <a:pt x="2723510" y="29210"/>
                  </a:cubicBezTo>
                  <a:close/>
                  <a:moveTo>
                    <a:pt x="2530470" y="29210"/>
                  </a:moveTo>
                  <a:cubicBezTo>
                    <a:pt x="2536185" y="29210"/>
                    <a:pt x="2540630" y="30480"/>
                    <a:pt x="2545075" y="32385"/>
                  </a:cubicBezTo>
                  <a:cubicBezTo>
                    <a:pt x="2548885" y="34290"/>
                    <a:pt x="2552695" y="37465"/>
                    <a:pt x="2555235" y="40640"/>
                  </a:cubicBezTo>
                  <a:cubicBezTo>
                    <a:pt x="2557775" y="44450"/>
                    <a:pt x="2559680" y="48260"/>
                    <a:pt x="2561585" y="53340"/>
                  </a:cubicBezTo>
                  <a:cubicBezTo>
                    <a:pt x="2562855" y="57785"/>
                    <a:pt x="2563490" y="62865"/>
                    <a:pt x="2563490" y="68580"/>
                  </a:cubicBezTo>
                  <a:lnTo>
                    <a:pt x="2562220" y="68580"/>
                  </a:lnTo>
                  <a:cubicBezTo>
                    <a:pt x="2562220" y="68580"/>
                    <a:pt x="2562220" y="71120"/>
                    <a:pt x="2562220" y="72390"/>
                  </a:cubicBezTo>
                  <a:cubicBezTo>
                    <a:pt x="2562220" y="73660"/>
                    <a:pt x="2562220" y="74295"/>
                    <a:pt x="2562220" y="75565"/>
                  </a:cubicBezTo>
                  <a:lnTo>
                    <a:pt x="2510785" y="75565"/>
                  </a:lnTo>
                  <a:cubicBezTo>
                    <a:pt x="2510785" y="79375"/>
                    <a:pt x="2512055" y="82550"/>
                    <a:pt x="2513325" y="85090"/>
                  </a:cubicBezTo>
                  <a:cubicBezTo>
                    <a:pt x="2514595" y="87630"/>
                    <a:pt x="2515865" y="90170"/>
                    <a:pt x="2517770" y="91440"/>
                  </a:cubicBezTo>
                  <a:cubicBezTo>
                    <a:pt x="2519675" y="93345"/>
                    <a:pt x="2521580" y="94615"/>
                    <a:pt x="2523485" y="95250"/>
                  </a:cubicBezTo>
                  <a:cubicBezTo>
                    <a:pt x="2525390" y="95885"/>
                    <a:pt x="2527930" y="96520"/>
                    <a:pt x="2530470" y="96520"/>
                  </a:cubicBezTo>
                  <a:cubicBezTo>
                    <a:pt x="2532375" y="96520"/>
                    <a:pt x="2533645" y="96520"/>
                    <a:pt x="2535550" y="96520"/>
                  </a:cubicBezTo>
                  <a:cubicBezTo>
                    <a:pt x="2536820" y="96520"/>
                    <a:pt x="2538725" y="95885"/>
                    <a:pt x="2539995" y="95250"/>
                  </a:cubicBezTo>
                  <a:cubicBezTo>
                    <a:pt x="2541265" y="95250"/>
                    <a:pt x="2542535" y="93980"/>
                    <a:pt x="2543805" y="93345"/>
                  </a:cubicBezTo>
                  <a:cubicBezTo>
                    <a:pt x="2545075" y="93345"/>
                    <a:pt x="2546345" y="92075"/>
                    <a:pt x="2548250" y="90805"/>
                  </a:cubicBezTo>
                  <a:lnTo>
                    <a:pt x="2557140" y="100330"/>
                  </a:lnTo>
                  <a:cubicBezTo>
                    <a:pt x="2557140" y="100330"/>
                    <a:pt x="2553330" y="103505"/>
                    <a:pt x="2551425" y="104775"/>
                  </a:cubicBezTo>
                  <a:cubicBezTo>
                    <a:pt x="2549520" y="106045"/>
                    <a:pt x="2547615" y="106680"/>
                    <a:pt x="2545710" y="107950"/>
                  </a:cubicBezTo>
                  <a:cubicBezTo>
                    <a:pt x="2543805" y="108585"/>
                    <a:pt x="2541265" y="109855"/>
                    <a:pt x="2538725" y="109855"/>
                  </a:cubicBezTo>
                  <a:cubicBezTo>
                    <a:pt x="2536185" y="109855"/>
                    <a:pt x="2533010" y="110490"/>
                    <a:pt x="2529835" y="110490"/>
                  </a:cubicBezTo>
                  <a:cubicBezTo>
                    <a:pt x="2526660" y="110490"/>
                    <a:pt x="2523485" y="110490"/>
                    <a:pt x="2520310" y="109220"/>
                  </a:cubicBezTo>
                  <a:cubicBezTo>
                    <a:pt x="2517135" y="108585"/>
                    <a:pt x="2514595" y="107315"/>
                    <a:pt x="2512690" y="105410"/>
                  </a:cubicBezTo>
                  <a:cubicBezTo>
                    <a:pt x="2510785" y="103505"/>
                    <a:pt x="2508245" y="102235"/>
                    <a:pt x="2506340" y="100330"/>
                  </a:cubicBezTo>
                  <a:cubicBezTo>
                    <a:pt x="2504435" y="98425"/>
                    <a:pt x="2502530" y="95885"/>
                    <a:pt x="2501260" y="92710"/>
                  </a:cubicBezTo>
                  <a:cubicBezTo>
                    <a:pt x="2499355" y="89535"/>
                    <a:pt x="2498085" y="86360"/>
                    <a:pt x="2497450" y="82550"/>
                  </a:cubicBezTo>
                  <a:cubicBezTo>
                    <a:pt x="2496815" y="78740"/>
                    <a:pt x="2496180" y="74295"/>
                    <a:pt x="2496180" y="69850"/>
                  </a:cubicBezTo>
                  <a:cubicBezTo>
                    <a:pt x="2496180" y="63500"/>
                    <a:pt x="2496815" y="57150"/>
                    <a:pt x="2498720" y="52070"/>
                  </a:cubicBezTo>
                  <a:cubicBezTo>
                    <a:pt x="2500625" y="46990"/>
                    <a:pt x="2502530" y="42545"/>
                    <a:pt x="2505705" y="39370"/>
                  </a:cubicBezTo>
                  <a:cubicBezTo>
                    <a:pt x="2508880" y="36195"/>
                    <a:pt x="2512055" y="33020"/>
                    <a:pt x="2516500" y="31750"/>
                  </a:cubicBezTo>
                  <a:cubicBezTo>
                    <a:pt x="2520945" y="29845"/>
                    <a:pt x="2525390" y="29210"/>
                    <a:pt x="2530470" y="29210"/>
                  </a:cubicBezTo>
                  <a:close/>
                  <a:moveTo>
                    <a:pt x="2298061" y="29210"/>
                  </a:moveTo>
                  <a:cubicBezTo>
                    <a:pt x="2301236" y="29210"/>
                    <a:pt x="2303776" y="29210"/>
                    <a:pt x="2305681" y="29845"/>
                  </a:cubicBezTo>
                  <a:cubicBezTo>
                    <a:pt x="2307586" y="29845"/>
                    <a:pt x="2309491" y="31115"/>
                    <a:pt x="2311396" y="32385"/>
                  </a:cubicBezTo>
                  <a:lnTo>
                    <a:pt x="2307586" y="46990"/>
                  </a:lnTo>
                  <a:lnTo>
                    <a:pt x="2306316" y="46990"/>
                  </a:lnTo>
                  <a:cubicBezTo>
                    <a:pt x="2306316" y="46990"/>
                    <a:pt x="2303141" y="45085"/>
                    <a:pt x="2301236" y="45085"/>
                  </a:cubicBezTo>
                  <a:cubicBezTo>
                    <a:pt x="2299331" y="45085"/>
                    <a:pt x="2297426" y="44450"/>
                    <a:pt x="2294886" y="44450"/>
                  </a:cubicBezTo>
                  <a:cubicBezTo>
                    <a:pt x="2289806" y="44450"/>
                    <a:pt x="2285996" y="46355"/>
                    <a:pt x="2283456" y="49530"/>
                  </a:cubicBezTo>
                  <a:cubicBezTo>
                    <a:pt x="2280916" y="52705"/>
                    <a:pt x="2279646" y="57785"/>
                    <a:pt x="2279646" y="64770"/>
                  </a:cubicBezTo>
                  <a:lnTo>
                    <a:pt x="2279646" y="109220"/>
                  </a:lnTo>
                  <a:lnTo>
                    <a:pt x="2264406" y="109220"/>
                  </a:lnTo>
                  <a:lnTo>
                    <a:pt x="2264406" y="31115"/>
                  </a:lnTo>
                  <a:lnTo>
                    <a:pt x="2279646" y="31115"/>
                  </a:lnTo>
                  <a:lnTo>
                    <a:pt x="2279646" y="38735"/>
                  </a:lnTo>
                  <a:cubicBezTo>
                    <a:pt x="2279646" y="38735"/>
                    <a:pt x="2281551" y="36195"/>
                    <a:pt x="2282821" y="34925"/>
                  </a:cubicBezTo>
                  <a:cubicBezTo>
                    <a:pt x="2284091" y="33655"/>
                    <a:pt x="2285361" y="33020"/>
                    <a:pt x="2287266" y="31750"/>
                  </a:cubicBezTo>
                  <a:cubicBezTo>
                    <a:pt x="2288536" y="31115"/>
                    <a:pt x="2290441" y="30480"/>
                    <a:pt x="2292346" y="29845"/>
                  </a:cubicBezTo>
                  <a:cubicBezTo>
                    <a:pt x="2294251" y="29845"/>
                    <a:pt x="2296156" y="29210"/>
                    <a:pt x="2298061" y="29210"/>
                  </a:cubicBezTo>
                  <a:close/>
                  <a:moveTo>
                    <a:pt x="2216145" y="29210"/>
                  </a:moveTo>
                  <a:cubicBezTo>
                    <a:pt x="2221860" y="29210"/>
                    <a:pt x="2226305" y="30480"/>
                    <a:pt x="2230750" y="32385"/>
                  </a:cubicBezTo>
                  <a:cubicBezTo>
                    <a:pt x="2234560" y="34290"/>
                    <a:pt x="2238370" y="37465"/>
                    <a:pt x="2240910" y="40640"/>
                  </a:cubicBezTo>
                  <a:cubicBezTo>
                    <a:pt x="2243450" y="44450"/>
                    <a:pt x="2245355" y="48260"/>
                    <a:pt x="2247260" y="53340"/>
                  </a:cubicBezTo>
                  <a:cubicBezTo>
                    <a:pt x="2248530" y="57785"/>
                    <a:pt x="2249165" y="62865"/>
                    <a:pt x="2249165" y="68580"/>
                  </a:cubicBezTo>
                  <a:lnTo>
                    <a:pt x="2247895" y="68580"/>
                  </a:lnTo>
                  <a:cubicBezTo>
                    <a:pt x="2247895" y="68580"/>
                    <a:pt x="2247895" y="71120"/>
                    <a:pt x="2247895" y="72390"/>
                  </a:cubicBezTo>
                  <a:cubicBezTo>
                    <a:pt x="2247895" y="73660"/>
                    <a:pt x="2247895" y="74295"/>
                    <a:pt x="2247895" y="75565"/>
                  </a:cubicBezTo>
                  <a:lnTo>
                    <a:pt x="2196460" y="75565"/>
                  </a:lnTo>
                  <a:cubicBezTo>
                    <a:pt x="2196460" y="79375"/>
                    <a:pt x="2197730" y="82550"/>
                    <a:pt x="2199000" y="85090"/>
                  </a:cubicBezTo>
                  <a:cubicBezTo>
                    <a:pt x="2200270" y="87630"/>
                    <a:pt x="2201540" y="90170"/>
                    <a:pt x="2203445" y="91440"/>
                  </a:cubicBezTo>
                  <a:cubicBezTo>
                    <a:pt x="2205350" y="93345"/>
                    <a:pt x="2207255" y="94615"/>
                    <a:pt x="2209160" y="95250"/>
                  </a:cubicBezTo>
                  <a:cubicBezTo>
                    <a:pt x="2211065" y="95885"/>
                    <a:pt x="2213605" y="96520"/>
                    <a:pt x="2216145" y="96520"/>
                  </a:cubicBezTo>
                  <a:cubicBezTo>
                    <a:pt x="2218050" y="96520"/>
                    <a:pt x="2219320" y="96520"/>
                    <a:pt x="2221225" y="96520"/>
                  </a:cubicBezTo>
                  <a:cubicBezTo>
                    <a:pt x="2222495" y="96520"/>
                    <a:pt x="2224400" y="95885"/>
                    <a:pt x="2225670" y="95250"/>
                  </a:cubicBezTo>
                  <a:cubicBezTo>
                    <a:pt x="2226940" y="95250"/>
                    <a:pt x="2228210" y="93980"/>
                    <a:pt x="2229480" y="93345"/>
                  </a:cubicBezTo>
                  <a:cubicBezTo>
                    <a:pt x="2230750" y="93345"/>
                    <a:pt x="2232020" y="92075"/>
                    <a:pt x="2233925" y="90805"/>
                  </a:cubicBezTo>
                  <a:lnTo>
                    <a:pt x="2242815" y="100330"/>
                  </a:lnTo>
                  <a:cubicBezTo>
                    <a:pt x="2242815" y="100330"/>
                    <a:pt x="2239005" y="103505"/>
                    <a:pt x="2237100" y="104775"/>
                  </a:cubicBezTo>
                  <a:cubicBezTo>
                    <a:pt x="2235195" y="106045"/>
                    <a:pt x="2233290" y="106680"/>
                    <a:pt x="2231385" y="107950"/>
                  </a:cubicBezTo>
                  <a:cubicBezTo>
                    <a:pt x="2229480" y="108585"/>
                    <a:pt x="2226940" y="109855"/>
                    <a:pt x="2224400" y="109855"/>
                  </a:cubicBezTo>
                  <a:cubicBezTo>
                    <a:pt x="2221860" y="109855"/>
                    <a:pt x="2218685" y="110490"/>
                    <a:pt x="2215510" y="110490"/>
                  </a:cubicBezTo>
                  <a:cubicBezTo>
                    <a:pt x="2212335" y="110490"/>
                    <a:pt x="2209160" y="110490"/>
                    <a:pt x="2205985" y="109220"/>
                  </a:cubicBezTo>
                  <a:cubicBezTo>
                    <a:pt x="2202810" y="108585"/>
                    <a:pt x="2200270" y="107315"/>
                    <a:pt x="2198365" y="105410"/>
                  </a:cubicBezTo>
                  <a:cubicBezTo>
                    <a:pt x="2195825" y="104140"/>
                    <a:pt x="2193920" y="102235"/>
                    <a:pt x="2192015" y="100330"/>
                  </a:cubicBezTo>
                  <a:cubicBezTo>
                    <a:pt x="2190110" y="98425"/>
                    <a:pt x="2188205" y="95885"/>
                    <a:pt x="2186935" y="92710"/>
                  </a:cubicBezTo>
                  <a:cubicBezTo>
                    <a:pt x="2185030" y="89535"/>
                    <a:pt x="2183760" y="86360"/>
                    <a:pt x="2183125" y="82550"/>
                  </a:cubicBezTo>
                  <a:cubicBezTo>
                    <a:pt x="2182490" y="78740"/>
                    <a:pt x="2181855" y="74295"/>
                    <a:pt x="2181855" y="69850"/>
                  </a:cubicBezTo>
                  <a:cubicBezTo>
                    <a:pt x="2181855" y="63500"/>
                    <a:pt x="2182490" y="57150"/>
                    <a:pt x="2184395" y="52070"/>
                  </a:cubicBezTo>
                  <a:cubicBezTo>
                    <a:pt x="2186300" y="46990"/>
                    <a:pt x="2188205" y="42545"/>
                    <a:pt x="2191380" y="39370"/>
                  </a:cubicBezTo>
                  <a:cubicBezTo>
                    <a:pt x="2194555" y="36195"/>
                    <a:pt x="2197730" y="33020"/>
                    <a:pt x="2202175" y="31750"/>
                  </a:cubicBezTo>
                  <a:cubicBezTo>
                    <a:pt x="2206620" y="29845"/>
                    <a:pt x="2211065" y="29210"/>
                    <a:pt x="2216145" y="29210"/>
                  </a:cubicBezTo>
                  <a:close/>
                  <a:moveTo>
                    <a:pt x="2029456" y="29210"/>
                  </a:moveTo>
                  <a:cubicBezTo>
                    <a:pt x="2035171" y="29210"/>
                    <a:pt x="2039616" y="30480"/>
                    <a:pt x="2044061" y="32385"/>
                  </a:cubicBezTo>
                  <a:cubicBezTo>
                    <a:pt x="2047871" y="34290"/>
                    <a:pt x="2051681" y="37465"/>
                    <a:pt x="2054221" y="40640"/>
                  </a:cubicBezTo>
                  <a:cubicBezTo>
                    <a:pt x="2056761" y="44450"/>
                    <a:pt x="2058666" y="48260"/>
                    <a:pt x="2060571" y="53340"/>
                  </a:cubicBezTo>
                  <a:cubicBezTo>
                    <a:pt x="2061841" y="57785"/>
                    <a:pt x="2062476" y="62865"/>
                    <a:pt x="2062476" y="68580"/>
                  </a:cubicBezTo>
                  <a:lnTo>
                    <a:pt x="2061206" y="68580"/>
                  </a:lnTo>
                  <a:cubicBezTo>
                    <a:pt x="2061206" y="68580"/>
                    <a:pt x="2061206" y="71120"/>
                    <a:pt x="2061206" y="72390"/>
                  </a:cubicBezTo>
                  <a:cubicBezTo>
                    <a:pt x="2061206" y="73660"/>
                    <a:pt x="2061206" y="74295"/>
                    <a:pt x="2061206" y="75565"/>
                  </a:cubicBezTo>
                  <a:lnTo>
                    <a:pt x="2009771" y="75565"/>
                  </a:lnTo>
                  <a:cubicBezTo>
                    <a:pt x="2009771" y="79375"/>
                    <a:pt x="2011041" y="82550"/>
                    <a:pt x="2012311" y="85090"/>
                  </a:cubicBezTo>
                  <a:cubicBezTo>
                    <a:pt x="2013581" y="87630"/>
                    <a:pt x="2014851" y="90170"/>
                    <a:pt x="2016756" y="91440"/>
                  </a:cubicBezTo>
                  <a:cubicBezTo>
                    <a:pt x="2018661" y="93345"/>
                    <a:pt x="2020566" y="94615"/>
                    <a:pt x="2022471" y="95250"/>
                  </a:cubicBezTo>
                  <a:cubicBezTo>
                    <a:pt x="2024376" y="95885"/>
                    <a:pt x="2026916" y="96520"/>
                    <a:pt x="2029456" y="96520"/>
                  </a:cubicBezTo>
                  <a:cubicBezTo>
                    <a:pt x="2031361" y="96520"/>
                    <a:pt x="2032631" y="96520"/>
                    <a:pt x="2034536" y="96520"/>
                  </a:cubicBezTo>
                  <a:cubicBezTo>
                    <a:pt x="2035806" y="96520"/>
                    <a:pt x="2037711" y="95885"/>
                    <a:pt x="2038981" y="95250"/>
                  </a:cubicBezTo>
                  <a:cubicBezTo>
                    <a:pt x="2040251" y="95250"/>
                    <a:pt x="2041521" y="93980"/>
                    <a:pt x="2042791" y="93345"/>
                  </a:cubicBezTo>
                  <a:cubicBezTo>
                    <a:pt x="2044061" y="93345"/>
                    <a:pt x="2045331" y="92075"/>
                    <a:pt x="2047236" y="90805"/>
                  </a:cubicBezTo>
                  <a:lnTo>
                    <a:pt x="2056126" y="100330"/>
                  </a:lnTo>
                  <a:cubicBezTo>
                    <a:pt x="2056126" y="100330"/>
                    <a:pt x="2052316" y="103505"/>
                    <a:pt x="2050411" y="104775"/>
                  </a:cubicBezTo>
                  <a:cubicBezTo>
                    <a:pt x="2048506" y="106045"/>
                    <a:pt x="2046601" y="106680"/>
                    <a:pt x="2044696" y="107950"/>
                  </a:cubicBezTo>
                  <a:cubicBezTo>
                    <a:pt x="2042791" y="108585"/>
                    <a:pt x="2040251" y="109855"/>
                    <a:pt x="2037711" y="109855"/>
                  </a:cubicBezTo>
                  <a:cubicBezTo>
                    <a:pt x="2035171" y="109855"/>
                    <a:pt x="2031996" y="110490"/>
                    <a:pt x="2028821" y="110490"/>
                  </a:cubicBezTo>
                  <a:cubicBezTo>
                    <a:pt x="2025646" y="110490"/>
                    <a:pt x="2022471" y="110490"/>
                    <a:pt x="2019296" y="109220"/>
                  </a:cubicBezTo>
                  <a:cubicBezTo>
                    <a:pt x="2016121" y="108585"/>
                    <a:pt x="2013581" y="107315"/>
                    <a:pt x="2011676" y="105410"/>
                  </a:cubicBezTo>
                  <a:cubicBezTo>
                    <a:pt x="2009136" y="104140"/>
                    <a:pt x="2007231" y="102235"/>
                    <a:pt x="2005326" y="100330"/>
                  </a:cubicBezTo>
                  <a:cubicBezTo>
                    <a:pt x="2003421" y="98425"/>
                    <a:pt x="2001516" y="95885"/>
                    <a:pt x="2000246" y="92710"/>
                  </a:cubicBezTo>
                  <a:cubicBezTo>
                    <a:pt x="1998341" y="89535"/>
                    <a:pt x="1997071" y="86360"/>
                    <a:pt x="1996436" y="82550"/>
                  </a:cubicBezTo>
                  <a:cubicBezTo>
                    <a:pt x="1995801" y="78740"/>
                    <a:pt x="1995166" y="74295"/>
                    <a:pt x="1995166" y="69850"/>
                  </a:cubicBezTo>
                  <a:cubicBezTo>
                    <a:pt x="1995166" y="63500"/>
                    <a:pt x="1995801" y="57150"/>
                    <a:pt x="1997706" y="52070"/>
                  </a:cubicBezTo>
                  <a:cubicBezTo>
                    <a:pt x="1999611" y="46990"/>
                    <a:pt x="2001516" y="42545"/>
                    <a:pt x="2004691" y="39370"/>
                  </a:cubicBezTo>
                  <a:cubicBezTo>
                    <a:pt x="2007866" y="36195"/>
                    <a:pt x="2011041" y="33020"/>
                    <a:pt x="2015486" y="31750"/>
                  </a:cubicBezTo>
                  <a:cubicBezTo>
                    <a:pt x="2019931" y="29845"/>
                    <a:pt x="2024376" y="29210"/>
                    <a:pt x="2029456" y="29210"/>
                  </a:cubicBezTo>
                  <a:close/>
                  <a:moveTo>
                    <a:pt x="1831336" y="29210"/>
                  </a:moveTo>
                  <a:cubicBezTo>
                    <a:pt x="1837051" y="29210"/>
                    <a:pt x="1841496" y="30480"/>
                    <a:pt x="1845941" y="32385"/>
                  </a:cubicBezTo>
                  <a:cubicBezTo>
                    <a:pt x="1849751" y="34290"/>
                    <a:pt x="1853561" y="37465"/>
                    <a:pt x="1856101" y="40640"/>
                  </a:cubicBezTo>
                  <a:cubicBezTo>
                    <a:pt x="1858641" y="44450"/>
                    <a:pt x="1860546" y="48260"/>
                    <a:pt x="1862451" y="53340"/>
                  </a:cubicBezTo>
                  <a:cubicBezTo>
                    <a:pt x="1863721" y="57785"/>
                    <a:pt x="1864356" y="62865"/>
                    <a:pt x="1864356" y="68580"/>
                  </a:cubicBezTo>
                  <a:lnTo>
                    <a:pt x="1863086" y="68580"/>
                  </a:lnTo>
                  <a:cubicBezTo>
                    <a:pt x="1863086" y="68580"/>
                    <a:pt x="1863086" y="71120"/>
                    <a:pt x="1863086" y="72390"/>
                  </a:cubicBezTo>
                  <a:cubicBezTo>
                    <a:pt x="1863086" y="73660"/>
                    <a:pt x="1863086" y="74295"/>
                    <a:pt x="1863086" y="75565"/>
                  </a:cubicBezTo>
                  <a:lnTo>
                    <a:pt x="1811651" y="75565"/>
                  </a:lnTo>
                  <a:cubicBezTo>
                    <a:pt x="1811651" y="79375"/>
                    <a:pt x="1812921" y="82550"/>
                    <a:pt x="1814191" y="85090"/>
                  </a:cubicBezTo>
                  <a:cubicBezTo>
                    <a:pt x="1815461" y="87630"/>
                    <a:pt x="1816731" y="90170"/>
                    <a:pt x="1818636" y="91440"/>
                  </a:cubicBezTo>
                  <a:cubicBezTo>
                    <a:pt x="1820541" y="93345"/>
                    <a:pt x="1822446" y="94615"/>
                    <a:pt x="1824351" y="95250"/>
                  </a:cubicBezTo>
                  <a:cubicBezTo>
                    <a:pt x="1826256" y="95885"/>
                    <a:pt x="1828796" y="96520"/>
                    <a:pt x="1831336" y="96520"/>
                  </a:cubicBezTo>
                  <a:cubicBezTo>
                    <a:pt x="1833241" y="96520"/>
                    <a:pt x="1834511" y="96520"/>
                    <a:pt x="1836416" y="96520"/>
                  </a:cubicBezTo>
                  <a:cubicBezTo>
                    <a:pt x="1837686" y="96520"/>
                    <a:pt x="1839591" y="95885"/>
                    <a:pt x="1840861" y="95250"/>
                  </a:cubicBezTo>
                  <a:cubicBezTo>
                    <a:pt x="1842131" y="95250"/>
                    <a:pt x="1843401" y="93980"/>
                    <a:pt x="1844671" y="93345"/>
                  </a:cubicBezTo>
                  <a:cubicBezTo>
                    <a:pt x="1845941" y="93345"/>
                    <a:pt x="1847211" y="92075"/>
                    <a:pt x="1849116" y="90805"/>
                  </a:cubicBezTo>
                  <a:lnTo>
                    <a:pt x="1858006" y="100330"/>
                  </a:lnTo>
                  <a:cubicBezTo>
                    <a:pt x="1858006" y="100330"/>
                    <a:pt x="1854196" y="103505"/>
                    <a:pt x="1852291" y="104775"/>
                  </a:cubicBezTo>
                  <a:cubicBezTo>
                    <a:pt x="1850386" y="106045"/>
                    <a:pt x="1848481" y="106680"/>
                    <a:pt x="1846576" y="107950"/>
                  </a:cubicBezTo>
                  <a:cubicBezTo>
                    <a:pt x="1844671" y="108585"/>
                    <a:pt x="1842131" y="109855"/>
                    <a:pt x="1839591" y="109855"/>
                  </a:cubicBezTo>
                  <a:cubicBezTo>
                    <a:pt x="1837051" y="109855"/>
                    <a:pt x="1833876" y="110490"/>
                    <a:pt x="1830701" y="110490"/>
                  </a:cubicBezTo>
                  <a:cubicBezTo>
                    <a:pt x="1827526" y="110490"/>
                    <a:pt x="1824351" y="110490"/>
                    <a:pt x="1821176" y="109220"/>
                  </a:cubicBezTo>
                  <a:cubicBezTo>
                    <a:pt x="1818001" y="108585"/>
                    <a:pt x="1815461" y="107315"/>
                    <a:pt x="1813556" y="105410"/>
                  </a:cubicBezTo>
                  <a:cubicBezTo>
                    <a:pt x="1811016" y="104140"/>
                    <a:pt x="1809111" y="102235"/>
                    <a:pt x="1807206" y="100330"/>
                  </a:cubicBezTo>
                  <a:cubicBezTo>
                    <a:pt x="1805301" y="98425"/>
                    <a:pt x="1803396" y="95885"/>
                    <a:pt x="1802126" y="92710"/>
                  </a:cubicBezTo>
                  <a:cubicBezTo>
                    <a:pt x="1800221" y="89535"/>
                    <a:pt x="1798951" y="86360"/>
                    <a:pt x="1798316" y="82550"/>
                  </a:cubicBezTo>
                  <a:cubicBezTo>
                    <a:pt x="1797681" y="78740"/>
                    <a:pt x="1797046" y="74295"/>
                    <a:pt x="1797046" y="69850"/>
                  </a:cubicBezTo>
                  <a:cubicBezTo>
                    <a:pt x="1797046" y="63500"/>
                    <a:pt x="1797681" y="57150"/>
                    <a:pt x="1799586" y="52070"/>
                  </a:cubicBezTo>
                  <a:cubicBezTo>
                    <a:pt x="1801491" y="46990"/>
                    <a:pt x="1803396" y="42545"/>
                    <a:pt x="1806571" y="39370"/>
                  </a:cubicBezTo>
                  <a:cubicBezTo>
                    <a:pt x="1809746" y="36195"/>
                    <a:pt x="1812921" y="33020"/>
                    <a:pt x="1817366" y="31750"/>
                  </a:cubicBezTo>
                  <a:cubicBezTo>
                    <a:pt x="1821811" y="29845"/>
                    <a:pt x="1826256" y="29210"/>
                    <a:pt x="1831336" y="29210"/>
                  </a:cubicBezTo>
                  <a:close/>
                  <a:moveTo>
                    <a:pt x="1501140" y="29210"/>
                  </a:moveTo>
                  <a:cubicBezTo>
                    <a:pt x="1503046" y="29210"/>
                    <a:pt x="1504951" y="29210"/>
                    <a:pt x="1506856" y="29210"/>
                  </a:cubicBezTo>
                  <a:cubicBezTo>
                    <a:pt x="1511301" y="29210"/>
                    <a:pt x="1515746" y="29845"/>
                    <a:pt x="1518920" y="31750"/>
                  </a:cubicBezTo>
                  <a:cubicBezTo>
                    <a:pt x="1522096" y="33020"/>
                    <a:pt x="1525271" y="35560"/>
                    <a:pt x="1527811" y="38100"/>
                  </a:cubicBezTo>
                  <a:cubicBezTo>
                    <a:pt x="1530351" y="41275"/>
                    <a:pt x="1531621" y="44450"/>
                    <a:pt x="1532891" y="48895"/>
                  </a:cubicBezTo>
                  <a:cubicBezTo>
                    <a:pt x="1534161" y="53340"/>
                    <a:pt x="1534796" y="58420"/>
                    <a:pt x="1534796" y="64135"/>
                  </a:cubicBezTo>
                  <a:lnTo>
                    <a:pt x="1534796" y="108585"/>
                  </a:lnTo>
                  <a:lnTo>
                    <a:pt x="1519556" y="108585"/>
                  </a:lnTo>
                  <a:lnTo>
                    <a:pt x="1518920" y="108585"/>
                  </a:lnTo>
                  <a:lnTo>
                    <a:pt x="1518920" y="64770"/>
                  </a:lnTo>
                  <a:cubicBezTo>
                    <a:pt x="1518920" y="57785"/>
                    <a:pt x="1517651" y="52070"/>
                    <a:pt x="1515111" y="48895"/>
                  </a:cubicBezTo>
                  <a:cubicBezTo>
                    <a:pt x="1512571" y="45085"/>
                    <a:pt x="1508761" y="43180"/>
                    <a:pt x="1503046" y="43180"/>
                  </a:cubicBezTo>
                  <a:cubicBezTo>
                    <a:pt x="1500506" y="43180"/>
                    <a:pt x="1498601" y="43180"/>
                    <a:pt x="1496061" y="44450"/>
                  </a:cubicBezTo>
                  <a:cubicBezTo>
                    <a:pt x="1494156" y="45085"/>
                    <a:pt x="1492250" y="46990"/>
                    <a:pt x="1490981" y="48260"/>
                  </a:cubicBezTo>
                  <a:cubicBezTo>
                    <a:pt x="1489711" y="50165"/>
                    <a:pt x="1488441" y="52070"/>
                    <a:pt x="1487806" y="54610"/>
                  </a:cubicBezTo>
                  <a:cubicBezTo>
                    <a:pt x="1487806" y="57150"/>
                    <a:pt x="1487170" y="59690"/>
                    <a:pt x="1487170" y="62865"/>
                  </a:cubicBezTo>
                  <a:lnTo>
                    <a:pt x="1487170" y="108585"/>
                  </a:lnTo>
                  <a:lnTo>
                    <a:pt x="1471931" y="108585"/>
                  </a:lnTo>
                  <a:lnTo>
                    <a:pt x="1471931" y="30480"/>
                  </a:lnTo>
                  <a:lnTo>
                    <a:pt x="1487170" y="30480"/>
                  </a:lnTo>
                  <a:lnTo>
                    <a:pt x="1487170" y="38100"/>
                  </a:lnTo>
                  <a:cubicBezTo>
                    <a:pt x="1487170" y="38100"/>
                    <a:pt x="1489076" y="35560"/>
                    <a:pt x="1490981" y="34290"/>
                  </a:cubicBezTo>
                  <a:cubicBezTo>
                    <a:pt x="1492250" y="33020"/>
                    <a:pt x="1494156" y="32385"/>
                    <a:pt x="1495426" y="31115"/>
                  </a:cubicBezTo>
                  <a:cubicBezTo>
                    <a:pt x="1497331" y="30480"/>
                    <a:pt x="1499236" y="29845"/>
                    <a:pt x="1501140" y="29210"/>
                  </a:cubicBezTo>
                  <a:close/>
                  <a:moveTo>
                    <a:pt x="1250316" y="29210"/>
                  </a:moveTo>
                  <a:cubicBezTo>
                    <a:pt x="1255396" y="29210"/>
                    <a:pt x="1259841" y="29845"/>
                    <a:pt x="1264286" y="31750"/>
                  </a:cubicBezTo>
                  <a:cubicBezTo>
                    <a:pt x="1268731" y="33655"/>
                    <a:pt x="1273176" y="35560"/>
                    <a:pt x="1276350" y="38100"/>
                  </a:cubicBezTo>
                  <a:lnTo>
                    <a:pt x="1278256" y="38100"/>
                  </a:lnTo>
                  <a:lnTo>
                    <a:pt x="1271271" y="50165"/>
                  </a:lnTo>
                  <a:cubicBezTo>
                    <a:pt x="1268095" y="47625"/>
                    <a:pt x="1264921" y="46355"/>
                    <a:pt x="1261746" y="45085"/>
                  </a:cubicBezTo>
                  <a:cubicBezTo>
                    <a:pt x="1258570" y="43815"/>
                    <a:pt x="1254761" y="43180"/>
                    <a:pt x="1250951" y="43180"/>
                  </a:cubicBezTo>
                  <a:cubicBezTo>
                    <a:pt x="1247141" y="43180"/>
                    <a:pt x="1244601" y="43815"/>
                    <a:pt x="1242696" y="45085"/>
                  </a:cubicBezTo>
                  <a:cubicBezTo>
                    <a:pt x="1240791" y="46355"/>
                    <a:pt x="1240156" y="48260"/>
                    <a:pt x="1240156" y="50165"/>
                  </a:cubicBezTo>
                  <a:cubicBezTo>
                    <a:pt x="1240156" y="51435"/>
                    <a:pt x="1240156" y="52070"/>
                    <a:pt x="1240156" y="52705"/>
                  </a:cubicBezTo>
                  <a:cubicBezTo>
                    <a:pt x="1240156" y="53340"/>
                    <a:pt x="1241426" y="54610"/>
                    <a:pt x="1242061" y="55245"/>
                  </a:cubicBezTo>
                  <a:cubicBezTo>
                    <a:pt x="1243331" y="55880"/>
                    <a:pt x="1244601" y="57150"/>
                    <a:pt x="1246506" y="57785"/>
                  </a:cubicBezTo>
                  <a:cubicBezTo>
                    <a:pt x="1248411" y="59055"/>
                    <a:pt x="1250951" y="59690"/>
                    <a:pt x="1253491" y="60960"/>
                  </a:cubicBezTo>
                  <a:cubicBezTo>
                    <a:pt x="1257936" y="62865"/>
                    <a:pt x="1261746" y="64135"/>
                    <a:pt x="1264921" y="66040"/>
                  </a:cubicBezTo>
                  <a:cubicBezTo>
                    <a:pt x="1268095" y="67310"/>
                    <a:pt x="1270635" y="69215"/>
                    <a:pt x="1273176" y="71120"/>
                  </a:cubicBezTo>
                  <a:cubicBezTo>
                    <a:pt x="1275080" y="73025"/>
                    <a:pt x="1276985" y="75565"/>
                    <a:pt x="1278256" y="78105"/>
                  </a:cubicBezTo>
                  <a:cubicBezTo>
                    <a:pt x="1279525" y="80645"/>
                    <a:pt x="1280161" y="83820"/>
                    <a:pt x="1280161" y="87630"/>
                  </a:cubicBezTo>
                  <a:cubicBezTo>
                    <a:pt x="1280161" y="92075"/>
                    <a:pt x="1279525" y="95250"/>
                    <a:pt x="1277621" y="98425"/>
                  </a:cubicBezTo>
                  <a:cubicBezTo>
                    <a:pt x="1275716" y="101600"/>
                    <a:pt x="1273811" y="103505"/>
                    <a:pt x="1271271" y="105410"/>
                  </a:cubicBezTo>
                  <a:cubicBezTo>
                    <a:pt x="1268731" y="107315"/>
                    <a:pt x="1265556" y="108585"/>
                    <a:pt x="1261746" y="109220"/>
                  </a:cubicBezTo>
                  <a:cubicBezTo>
                    <a:pt x="1257936" y="109855"/>
                    <a:pt x="1254761" y="110490"/>
                    <a:pt x="1250951" y="110490"/>
                  </a:cubicBezTo>
                  <a:cubicBezTo>
                    <a:pt x="1245871" y="110490"/>
                    <a:pt x="1240791" y="109855"/>
                    <a:pt x="1235711" y="107950"/>
                  </a:cubicBezTo>
                  <a:cubicBezTo>
                    <a:pt x="1229996" y="106045"/>
                    <a:pt x="1225551" y="103505"/>
                    <a:pt x="1221106" y="100965"/>
                  </a:cubicBezTo>
                  <a:lnTo>
                    <a:pt x="1228091" y="89535"/>
                  </a:lnTo>
                  <a:cubicBezTo>
                    <a:pt x="1231901" y="92075"/>
                    <a:pt x="1235711" y="93980"/>
                    <a:pt x="1239521" y="95250"/>
                  </a:cubicBezTo>
                  <a:cubicBezTo>
                    <a:pt x="1243331" y="96520"/>
                    <a:pt x="1247141" y="97155"/>
                    <a:pt x="1250951" y="97155"/>
                  </a:cubicBezTo>
                  <a:cubicBezTo>
                    <a:pt x="1256031" y="97155"/>
                    <a:pt x="1259205" y="96520"/>
                    <a:pt x="1261746" y="94615"/>
                  </a:cubicBezTo>
                  <a:cubicBezTo>
                    <a:pt x="1264286" y="93345"/>
                    <a:pt x="1264921" y="90805"/>
                    <a:pt x="1264921" y="88265"/>
                  </a:cubicBezTo>
                  <a:cubicBezTo>
                    <a:pt x="1264921" y="86995"/>
                    <a:pt x="1264921" y="85725"/>
                    <a:pt x="1263650" y="84455"/>
                  </a:cubicBezTo>
                  <a:cubicBezTo>
                    <a:pt x="1263015" y="83185"/>
                    <a:pt x="1261746" y="82550"/>
                    <a:pt x="1259841" y="81280"/>
                  </a:cubicBezTo>
                  <a:cubicBezTo>
                    <a:pt x="1258570" y="80010"/>
                    <a:pt x="1256666" y="79375"/>
                    <a:pt x="1254125" y="78105"/>
                  </a:cubicBezTo>
                  <a:cubicBezTo>
                    <a:pt x="1252221" y="77470"/>
                    <a:pt x="1249681" y="76200"/>
                    <a:pt x="1246506" y="74930"/>
                  </a:cubicBezTo>
                  <a:cubicBezTo>
                    <a:pt x="1242061" y="73025"/>
                    <a:pt x="1238886" y="71755"/>
                    <a:pt x="1235711" y="69850"/>
                  </a:cubicBezTo>
                  <a:cubicBezTo>
                    <a:pt x="1232536" y="67945"/>
                    <a:pt x="1230631" y="66675"/>
                    <a:pt x="1228726" y="64770"/>
                  </a:cubicBezTo>
                  <a:cubicBezTo>
                    <a:pt x="1226821" y="62865"/>
                    <a:pt x="1225551" y="60960"/>
                    <a:pt x="1224916" y="58420"/>
                  </a:cubicBezTo>
                  <a:cubicBezTo>
                    <a:pt x="1224281" y="55880"/>
                    <a:pt x="1223646" y="53340"/>
                    <a:pt x="1223646" y="50165"/>
                  </a:cubicBezTo>
                  <a:cubicBezTo>
                    <a:pt x="1223646" y="46990"/>
                    <a:pt x="1224281" y="43815"/>
                    <a:pt x="1225551" y="40640"/>
                  </a:cubicBezTo>
                  <a:cubicBezTo>
                    <a:pt x="1226821" y="38100"/>
                    <a:pt x="1228726" y="35560"/>
                    <a:pt x="1231266" y="34290"/>
                  </a:cubicBezTo>
                  <a:cubicBezTo>
                    <a:pt x="1233806" y="32385"/>
                    <a:pt x="1236346" y="31115"/>
                    <a:pt x="1239521" y="30480"/>
                  </a:cubicBezTo>
                  <a:cubicBezTo>
                    <a:pt x="1242696" y="29845"/>
                    <a:pt x="1246506" y="29210"/>
                    <a:pt x="1250316" y="29210"/>
                  </a:cubicBezTo>
                  <a:close/>
                  <a:moveTo>
                    <a:pt x="1180466" y="29210"/>
                  </a:moveTo>
                  <a:cubicBezTo>
                    <a:pt x="1186181" y="29210"/>
                    <a:pt x="1190626" y="30480"/>
                    <a:pt x="1195071" y="32385"/>
                  </a:cubicBezTo>
                  <a:cubicBezTo>
                    <a:pt x="1198881" y="34290"/>
                    <a:pt x="1202691" y="37465"/>
                    <a:pt x="1205231" y="40640"/>
                  </a:cubicBezTo>
                  <a:cubicBezTo>
                    <a:pt x="1207771" y="44450"/>
                    <a:pt x="1209676" y="48260"/>
                    <a:pt x="1211581" y="53340"/>
                  </a:cubicBezTo>
                  <a:cubicBezTo>
                    <a:pt x="1212851" y="57785"/>
                    <a:pt x="1213486" y="62865"/>
                    <a:pt x="1213486" y="68580"/>
                  </a:cubicBezTo>
                  <a:lnTo>
                    <a:pt x="1212216" y="68580"/>
                  </a:lnTo>
                  <a:cubicBezTo>
                    <a:pt x="1212216" y="68580"/>
                    <a:pt x="1212216" y="71120"/>
                    <a:pt x="1212216" y="72390"/>
                  </a:cubicBezTo>
                  <a:cubicBezTo>
                    <a:pt x="1212216" y="73660"/>
                    <a:pt x="1212216" y="74295"/>
                    <a:pt x="1212216" y="75565"/>
                  </a:cubicBezTo>
                  <a:lnTo>
                    <a:pt x="1160781" y="75565"/>
                  </a:lnTo>
                  <a:cubicBezTo>
                    <a:pt x="1160781" y="79375"/>
                    <a:pt x="1162051" y="82550"/>
                    <a:pt x="1163321" y="85090"/>
                  </a:cubicBezTo>
                  <a:cubicBezTo>
                    <a:pt x="1164591" y="87630"/>
                    <a:pt x="1165861" y="90170"/>
                    <a:pt x="1167766" y="91440"/>
                  </a:cubicBezTo>
                  <a:cubicBezTo>
                    <a:pt x="1169671" y="93345"/>
                    <a:pt x="1171576" y="94615"/>
                    <a:pt x="1173481" y="95250"/>
                  </a:cubicBezTo>
                  <a:cubicBezTo>
                    <a:pt x="1175386" y="95885"/>
                    <a:pt x="1177926" y="96520"/>
                    <a:pt x="1180466" y="96520"/>
                  </a:cubicBezTo>
                  <a:cubicBezTo>
                    <a:pt x="1182371" y="96520"/>
                    <a:pt x="1183641" y="96520"/>
                    <a:pt x="1185546" y="96520"/>
                  </a:cubicBezTo>
                  <a:cubicBezTo>
                    <a:pt x="1186816" y="96520"/>
                    <a:pt x="1188721" y="95885"/>
                    <a:pt x="1189991" y="95250"/>
                  </a:cubicBezTo>
                  <a:cubicBezTo>
                    <a:pt x="1191261" y="95250"/>
                    <a:pt x="1192531" y="93980"/>
                    <a:pt x="1193801" y="93345"/>
                  </a:cubicBezTo>
                  <a:cubicBezTo>
                    <a:pt x="1195071" y="93345"/>
                    <a:pt x="1196341" y="92075"/>
                    <a:pt x="1198246" y="90805"/>
                  </a:cubicBezTo>
                  <a:lnTo>
                    <a:pt x="1207136" y="100330"/>
                  </a:lnTo>
                  <a:cubicBezTo>
                    <a:pt x="1207136" y="100330"/>
                    <a:pt x="1203326" y="103505"/>
                    <a:pt x="1201421" y="104775"/>
                  </a:cubicBezTo>
                  <a:cubicBezTo>
                    <a:pt x="1199516" y="106045"/>
                    <a:pt x="1197611" y="106680"/>
                    <a:pt x="1195706" y="107950"/>
                  </a:cubicBezTo>
                  <a:cubicBezTo>
                    <a:pt x="1193801" y="108585"/>
                    <a:pt x="1191261" y="109855"/>
                    <a:pt x="1188721" y="109855"/>
                  </a:cubicBezTo>
                  <a:cubicBezTo>
                    <a:pt x="1186181" y="109855"/>
                    <a:pt x="1183006" y="110490"/>
                    <a:pt x="1179831" y="110490"/>
                  </a:cubicBezTo>
                  <a:cubicBezTo>
                    <a:pt x="1176656" y="110490"/>
                    <a:pt x="1173481" y="110490"/>
                    <a:pt x="1170306" y="109220"/>
                  </a:cubicBezTo>
                  <a:cubicBezTo>
                    <a:pt x="1167131" y="108585"/>
                    <a:pt x="1164591" y="107315"/>
                    <a:pt x="1162686" y="105410"/>
                  </a:cubicBezTo>
                  <a:cubicBezTo>
                    <a:pt x="1160781" y="103505"/>
                    <a:pt x="1158241" y="102235"/>
                    <a:pt x="1156336" y="100330"/>
                  </a:cubicBezTo>
                  <a:cubicBezTo>
                    <a:pt x="1154431" y="98425"/>
                    <a:pt x="1152526" y="95885"/>
                    <a:pt x="1151256" y="92710"/>
                  </a:cubicBezTo>
                  <a:cubicBezTo>
                    <a:pt x="1149351" y="89535"/>
                    <a:pt x="1148081" y="86360"/>
                    <a:pt x="1147446" y="82550"/>
                  </a:cubicBezTo>
                  <a:cubicBezTo>
                    <a:pt x="1146811" y="78740"/>
                    <a:pt x="1146176" y="74295"/>
                    <a:pt x="1146176" y="69850"/>
                  </a:cubicBezTo>
                  <a:cubicBezTo>
                    <a:pt x="1146176" y="63500"/>
                    <a:pt x="1146811" y="57150"/>
                    <a:pt x="1148716" y="52070"/>
                  </a:cubicBezTo>
                  <a:cubicBezTo>
                    <a:pt x="1150621" y="46990"/>
                    <a:pt x="1152526" y="42545"/>
                    <a:pt x="1155701" y="39370"/>
                  </a:cubicBezTo>
                  <a:cubicBezTo>
                    <a:pt x="1158876" y="36195"/>
                    <a:pt x="1162051" y="33020"/>
                    <a:pt x="1166496" y="31750"/>
                  </a:cubicBezTo>
                  <a:cubicBezTo>
                    <a:pt x="1170941" y="29845"/>
                    <a:pt x="1175386" y="29210"/>
                    <a:pt x="1180466" y="29210"/>
                  </a:cubicBezTo>
                  <a:close/>
                  <a:moveTo>
                    <a:pt x="901065" y="29210"/>
                  </a:moveTo>
                  <a:cubicBezTo>
                    <a:pt x="906780" y="29210"/>
                    <a:pt x="911225" y="30480"/>
                    <a:pt x="915670" y="32385"/>
                  </a:cubicBezTo>
                  <a:cubicBezTo>
                    <a:pt x="919480" y="34290"/>
                    <a:pt x="923290" y="37465"/>
                    <a:pt x="925830" y="40640"/>
                  </a:cubicBezTo>
                  <a:cubicBezTo>
                    <a:pt x="928370" y="44450"/>
                    <a:pt x="930275" y="48260"/>
                    <a:pt x="932180" y="53340"/>
                  </a:cubicBezTo>
                  <a:cubicBezTo>
                    <a:pt x="933450" y="57785"/>
                    <a:pt x="934085" y="62865"/>
                    <a:pt x="934085" y="68580"/>
                  </a:cubicBezTo>
                  <a:lnTo>
                    <a:pt x="932815" y="68580"/>
                  </a:lnTo>
                  <a:cubicBezTo>
                    <a:pt x="932815" y="68580"/>
                    <a:pt x="932815" y="71120"/>
                    <a:pt x="932815" y="72390"/>
                  </a:cubicBezTo>
                  <a:cubicBezTo>
                    <a:pt x="932815" y="73660"/>
                    <a:pt x="932815" y="74295"/>
                    <a:pt x="932815" y="75565"/>
                  </a:cubicBezTo>
                  <a:lnTo>
                    <a:pt x="881380" y="75565"/>
                  </a:lnTo>
                  <a:cubicBezTo>
                    <a:pt x="881380" y="79375"/>
                    <a:pt x="882650" y="82550"/>
                    <a:pt x="883920" y="85090"/>
                  </a:cubicBezTo>
                  <a:cubicBezTo>
                    <a:pt x="885190" y="87630"/>
                    <a:pt x="886460" y="90170"/>
                    <a:pt x="888365" y="91440"/>
                  </a:cubicBezTo>
                  <a:cubicBezTo>
                    <a:pt x="890270" y="93345"/>
                    <a:pt x="892175" y="94615"/>
                    <a:pt x="894080" y="95250"/>
                  </a:cubicBezTo>
                  <a:cubicBezTo>
                    <a:pt x="895985" y="95885"/>
                    <a:pt x="898525" y="96520"/>
                    <a:pt x="901065" y="96520"/>
                  </a:cubicBezTo>
                  <a:cubicBezTo>
                    <a:pt x="902970" y="96520"/>
                    <a:pt x="904240" y="96520"/>
                    <a:pt x="906145" y="96520"/>
                  </a:cubicBezTo>
                  <a:cubicBezTo>
                    <a:pt x="907415" y="96520"/>
                    <a:pt x="909320" y="95885"/>
                    <a:pt x="910590" y="95250"/>
                  </a:cubicBezTo>
                  <a:cubicBezTo>
                    <a:pt x="911860" y="95250"/>
                    <a:pt x="913130" y="93980"/>
                    <a:pt x="914400" y="93345"/>
                  </a:cubicBezTo>
                  <a:cubicBezTo>
                    <a:pt x="915670" y="93345"/>
                    <a:pt x="916940" y="92075"/>
                    <a:pt x="918845" y="90805"/>
                  </a:cubicBezTo>
                  <a:lnTo>
                    <a:pt x="927735" y="100330"/>
                  </a:lnTo>
                  <a:cubicBezTo>
                    <a:pt x="927735" y="100330"/>
                    <a:pt x="923925" y="103505"/>
                    <a:pt x="922020" y="104775"/>
                  </a:cubicBezTo>
                  <a:cubicBezTo>
                    <a:pt x="920115" y="106045"/>
                    <a:pt x="918210" y="106680"/>
                    <a:pt x="916305" y="107950"/>
                  </a:cubicBezTo>
                  <a:cubicBezTo>
                    <a:pt x="914400" y="108585"/>
                    <a:pt x="911860" y="109855"/>
                    <a:pt x="909320" y="109855"/>
                  </a:cubicBezTo>
                  <a:cubicBezTo>
                    <a:pt x="906780" y="109855"/>
                    <a:pt x="903605" y="110490"/>
                    <a:pt x="900430" y="110490"/>
                  </a:cubicBezTo>
                  <a:cubicBezTo>
                    <a:pt x="897255" y="110490"/>
                    <a:pt x="894080" y="110490"/>
                    <a:pt x="890905" y="109220"/>
                  </a:cubicBezTo>
                  <a:cubicBezTo>
                    <a:pt x="887730" y="108585"/>
                    <a:pt x="885190" y="107315"/>
                    <a:pt x="883285" y="105410"/>
                  </a:cubicBezTo>
                  <a:cubicBezTo>
                    <a:pt x="881380" y="103505"/>
                    <a:pt x="878840" y="102235"/>
                    <a:pt x="876935" y="100330"/>
                  </a:cubicBezTo>
                  <a:cubicBezTo>
                    <a:pt x="875030" y="98425"/>
                    <a:pt x="873125" y="95885"/>
                    <a:pt x="871855" y="92710"/>
                  </a:cubicBezTo>
                  <a:cubicBezTo>
                    <a:pt x="869950" y="89535"/>
                    <a:pt x="868680" y="86360"/>
                    <a:pt x="868045" y="82550"/>
                  </a:cubicBezTo>
                  <a:cubicBezTo>
                    <a:pt x="867410" y="78740"/>
                    <a:pt x="866775" y="74295"/>
                    <a:pt x="866775" y="69850"/>
                  </a:cubicBezTo>
                  <a:cubicBezTo>
                    <a:pt x="866775" y="63500"/>
                    <a:pt x="867410" y="57150"/>
                    <a:pt x="869315" y="52070"/>
                  </a:cubicBezTo>
                  <a:cubicBezTo>
                    <a:pt x="871220" y="46990"/>
                    <a:pt x="873125" y="42545"/>
                    <a:pt x="876300" y="39370"/>
                  </a:cubicBezTo>
                  <a:cubicBezTo>
                    <a:pt x="879475" y="36195"/>
                    <a:pt x="882650" y="33020"/>
                    <a:pt x="887095" y="31750"/>
                  </a:cubicBezTo>
                  <a:cubicBezTo>
                    <a:pt x="891540" y="29845"/>
                    <a:pt x="895985" y="29210"/>
                    <a:pt x="901065" y="29210"/>
                  </a:cubicBezTo>
                  <a:close/>
                  <a:moveTo>
                    <a:pt x="668656" y="29210"/>
                  </a:moveTo>
                  <a:cubicBezTo>
                    <a:pt x="671830" y="29210"/>
                    <a:pt x="674370" y="29210"/>
                    <a:pt x="676275" y="29845"/>
                  </a:cubicBezTo>
                  <a:cubicBezTo>
                    <a:pt x="678181" y="29845"/>
                    <a:pt x="680086" y="31115"/>
                    <a:pt x="681991" y="32385"/>
                  </a:cubicBezTo>
                  <a:lnTo>
                    <a:pt x="678181" y="46990"/>
                  </a:lnTo>
                  <a:lnTo>
                    <a:pt x="676910" y="46990"/>
                  </a:lnTo>
                  <a:cubicBezTo>
                    <a:pt x="676910" y="46990"/>
                    <a:pt x="673736" y="45085"/>
                    <a:pt x="671830" y="45085"/>
                  </a:cubicBezTo>
                  <a:cubicBezTo>
                    <a:pt x="669925" y="45085"/>
                    <a:pt x="668020" y="44450"/>
                    <a:pt x="665480" y="44450"/>
                  </a:cubicBezTo>
                  <a:cubicBezTo>
                    <a:pt x="660400" y="44450"/>
                    <a:pt x="656590" y="46355"/>
                    <a:pt x="654050" y="49530"/>
                  </a:cubicBezTo>
                  <a:cubicBezTo>
                    <a:pt x="651510" y="52705"/>
                    <a:pt x="650240" y="57785"/>
                    <a:pt x="650240" y="64770"/>
                  </a:cubicBezTo>
                  <a:lnTo>
                    <a:pt x="650240" y="109220"/>
                  </a:lnTo>
                  <a:lnTo>
                    <a:pt x="635000" y="109220"/>
                  </a:lnTo>
                  <a:lnTo>
                    <a:pt x="635000" y="31115"/>
                  </a:lnTo>
                  <a:lnTo>
                    <a:pt x="650240" y="31115"/>
                  </a:lnTo>
                  <a:lnTo>
                    <a:pt x="650240" y="38735"/>
                  </a:lnTo>
                  <a:cubicBezTo>
                    <a:pt x="650240" y="38735"/>
                    <a:pt x="652145" y="36195"/>
                    <a:pt x="653416" y="34925"/>
                  </a:cubicBezTo>
                  <a:cubicBezTo>
                    <a:pt x="654685" y="33655"/>
                    <a:pt x="655955" y="33020"/>
                    <a:pt x="657861" y="31750"/>
                  </a:cubicBezTo>
                  <a:cubicBezTo>
                    <a:pt x="659130" y="31115"/>
                    <a:pt x="661035" y="30480"/>
                    <a:pt x="662940" y="29845"/>
                  </a:cubicBezTo>
                  <a:cubicBezTo>
                    <a:pt x="664845" y="29845"/>
                    <a:pt x="666751" y="29210"/>
                    <a:pt x="668656" y="29210"/>
                  </a:cubicBezTo>
                  <a:close/>
                  <a:moveTo>
                    <a:pt x="586739" y="29210"/>
                  </a:moveTo>
                  <a:cubicBezTo>
                    <a:pt x="592454" y="29210"/>
                    <a:pt x="596899" y="30480"/>
                    <a:pt x="601344" y="32385"/>
                  </a:cubicBezTo>
                  <a:cubicBezTo>
                    <a:pt x="605154" y="34290"/>
                    <a:pt x="608964" y="37465"/>
                    <a:pt x="611504" y="40640"/>
                  </a:cubicBezTo>
                  <a:cubicBezTo>
                    <a:pt x="614044" y="44450"/>
                    <a:pt x="615949" y="48260"/>
                    <a:pt x="617854" y="53340"/>
                  </a:cubicBezTo>
                  <a:cubicBezTo>
                    <a:pt x="619124" y="57785"/>
                    <a:pt x="619759" y="62865"/>
                    <a:pt x="619759" y="68580"/>
                  </a:cubicBezTo>
                  <a:lnTo>
                    <a:pt x="618489" y="68580"/>
                  </a:lnTo>
                  <a:cubicBezTo>
                    <a:pt x="618489" y="68580"/>
                    <a:pt x="618489" y="71120"/>
                    <a:pt x="618489" y="72390"/>
                  </a:cubicBezTo>
                  <a:cubicBezTo>
                    <a:pt x="618489" y="73660"/>
                    <a:pt x="618489" y="74295"/>
                    <a:pt x="618489" y="75565"/>
                  </a:cubicBezTo>
                  <a:lnTo>
                    <a:pt x="567054" y="75565"/>
                  </a:lnTo>
                  <a:cubicBezTo>
                    <a:pt x="567054" y="79375"/>
                    <a:pt x="568324" y="82550"/>
                    <a:pt x="569594" y="85090"/>
                  </a:cubicBezTo>
                  <a:cubicBezTo>
                    <a:pt x="570864" y="87630"/>
                    <a:pt x="572134" y="90170"/>
                    <a:pt x="574039" y="91440"/>
                  </a:cubicBezTo>
                  <a:cubicBezTo>
                    <a:pt x="575944" y="93345"/>
                    <a:pt x="577849" y="94615"/>
                    <a:pt x="579754" y="95250"/>
                  </a:cubicBezTo>
                  <a:cubicBezTo>
                    <a:pt x="581659" y="95885"/>
                    <a:pt x="584199" y="96520"/>
                    <a:pt x="586739" y="96520"/>
                  </a:cubicBezTo>
                  <a:cubicBezTo>
                    <a:pt x="588644" y="96520"/>
                    <a:pt x="589914" y="96520"/>
                    <a:pt x="591819" y="96520"/>
                  </a:cubicBezTo>
                  <a:cubicBezTo>
                    <a:pt x="593089" y="96520"/>
                    <a:pt x="594994" y="95885"/>
                    <a:pt x="596264" y="95250"/>
                  </a:cubicBezTo>
                  <a:cubicBezTo>
                    <a:pt x="597534" y="95250"/>
                    <a:pt x="598804" y="93980"/>
                    <a:pt x="600074" y="93345"/>
                  </a:cubicBezTo>
                  <a:cubicBezTo>
                    <a:pt x="601344" y="93345"/>
                    <a:pt x="602614" y="92075"/>
                    <a:pt x="604519" y="90805"/>
                  </a:cubicBezTo>
                  <a:lnTo>
                    <a:pt x="613409" y="100330"/>
                  </a:lnTo>
                  <a:cubicBezTo>
                    <a:pt x="613409" y="100330"/>
                    <a:pt x="609599" y="103505"/>
                    <a:pt x="607694" y="104775"/>
                  </a:cubicBezTo>
                  <a:cubicBezTo>
                    <a:pt x="605789" y="106045"/>
                    <a:pt x="603884" y="106680"/>
                    <a:pt x="601979" y="107950"/>
                  </a:cubicBezTo>
                  <a:cubicBezTo>
                    <a:pt x="600074" y="108585"/>
                    <a:pt x="597534" y="109855"/>
                    <a:pt x="594994" y="109855"/>
                  </a:cubicBezTo>
                  <a:cubicBezTo>
                    <a:pt x="592454" y="109855"/>
                    <a:pt x="589279" y="110490"/>
                    <a:pt x="586104" y="110490"/>
                  </a:cubicBezTo>
                  <a:cubicBezTo>
                    <a:pt x="582929" y="110490"/>
                    <a:pt x="579754" y="110490"/>
                    <a:pt x="576579" y="109220"/>
                  </a:cubicBezTo>
                  <a:cubicBezTo>
                    <a:pt x="573404" y="108585"/>
                    <a:pt x="570864" y="107315"/>
                    <a:pt x="568959" y="105410"/>
                  </a:cubicBezTo>
                  <a:cubicBezTo>
                    <a:pt x="566419" y="104140"/>
                    <a:pt x="564514" y="102235"/>
                    <a:pt x="562609" y="100330"/>
                  </a:cubicBezTo>
                  <a:cubicBezTo>
                    <a:pt x="560704" y="98425"/>
                    <a:pt x="558799" y="95885"/>
                    <a:pt x="557529" y="92710"/>
                  </a:cubicBezTo>
                  <a:cubicBezTo>
                    <a:pt x="555624" y="89535"/>
                    <a:pt x="554354" y="86360"/>
                    <a:pt x="553719" y="82550"/>
                  </a:cubicBezTo>
                  <a:cubicBezTo>
                    <a:pt x="553084" y="78740"/>
                    <a:pt x="552449" y="74295"/>
                    <a:pt x="552449" y="69850"/>
                  </a:cubicBezTo>
                  <a:cubicBezTo>
                    <a:pt x="552449" y="63500"/>
                    <a:pt x="553084" y="57150"/>
                    <a:pt x="554989" y="52070"/>
                  </a:cubicBezTo>
                  <a:cubicBezTo>
                    <a:pt x="556894" y="46990"/>
                    <a:pt x="558799" y="42545"/>
                    <a:pt x="561974" y="39370"/>
                  </a:cubicBezTo>
                  <a:cubicBezTo>
                    <a:pt x="565149" y="36195"/>
                    <a:pt x="568324" y="33020"/>
                    <a:pt x="572769" y="31750"/>
                  </a:cubicBezTo>
                  <a:cubicBezTo>
                    <a:pt x="577214" y="29845"/>
                    <a:pt x="581659" y="29210"/>
                    <a:pt x="586739" y="29210"/>
                  </a:cubicBezTo>
                  <a:close/>
                  <a:moveTo>
                    <a:pt x="400050" y="29210"/>
                  </a:moveTo>
                  <a:cubicBezTo>
                    <a:pt x="405765" y="29210"/>
                    <a:pt x="410210" y="30480"/>
                    <a:pt x="414655" y="32385"/>
                  </a:cubicBezTo>
                  <a:cubicBezTo>
                    <a:pt x="418465" y="34290"/>
                    <a:pt x="422275" y="37465"/>
                    <a:pt x="424815" y="40640"/>
                  </a:cubicBezTo>
                  <a:cubicBezTo>
                    <a:pt x="427355" y="44450"/>
                    <a:pt x="429260" y="48260"/>
                    <a:pt x="431165" y="53340"/>
                  </a:cubicBezTo>
                  <a:cubicBezTo>
                    <a:pt x="432435" y="57785"/>
                    <a:pt x="433070" y="62865"/>
                    <a:pt x="433070" y="68580"/>
                  </a:cubicBezTo>
                  <a:lnTo>
                    <a:pt x="431800" y="68580"/>
                  </a:lnTo>
                  <a:cubicBezTo>
                    <a:pt x="431800" y="68580"/>
                    <a:pt x="431800" y="71120"/>
                    <a:pt x="431800" y="72390"/>
                  </a:cubicBezTo>
                  <a:cubicBezTo>
                    <a:pt x="431800" y="73660"/>
                    <a:pt x="431800" y="74295"/>
                    <a:pt x="431800" y="75565"/>
                  </a:cubicBezTo>
                  <a:lnTo>
                    <a:pt x="380365" y="75565"/>
                  </a:lnTo>
                  <a:cubicBezTo>
                    <a:pt x="380365" y="79375"/>
                    <a:pt x="381635" y="82550"/>
                    <a:pt x="382905" y="85090"/>
                  </a:cubicBezTo>
                  <a:cubicBezTo>
                    <a:pt x="384175" y="87630"/>
                    <a:pt x="385445" y="90170"/>
                    <a:pt x="387350" y="91440"/>
                  </a:cubicBezTo>
                  <a:cubicBezTo>
                    <a:pt x="389255" y="93345"/>
                    <a:pt x="391160" y="94615"/>
                    <a:pt x="393065" y="95250"/>
                  </a:cubicBezTo>
                  <a:cubicBezTo>
                    <a:pt x="394970" y="95885"/>
                    <a:pt x="397510" y="96520"/>
                    <a:pt x="400050" y="96520"/>
                  </a:cubicBezTo>
                  <a:cubicBezTo>
                    <a:pt x="401955" y="96520"/>
                    <a:pt x="403225" y="96520"/>
                    <a:pt x="405130" y="96520"/>
                  </a:cubicBezTo>
                  <a:cubicBezTo>
                    <a:pt x="406400" y="96520"/>
                    <a:pt x="408305" y="95885"/>
                    <a:pt x="409575" y="95250"/>
                  </a:cubicBezTo>
                  <a:cubicBezTo>
                    <a:pt x="410845" y="95250"/>
                    <a:pt x="412115" y="93980"/>
                    <a:pt x="413385" y="93345"/>
                  </a:cubicBezTo>
                  <a:cubicBezTo>
                    <a:pt x="414655" y="93345"/>
                    <a:pt x="415925" y="92075"/>
                    <a:pt x="417830" y="90805"/>
                  </a:cubicBezTo>
                  <a:lnTo>
                    <a:pt x="426720" y="100330"/>
                  </a:lnTo>
                  <a:cubicBezTo>
                    <a:pt x="426720" y="100330"/>
                    <a:pt x="422910" y="103505"/>
                    <a:pt x="421005" y="104775"/>
                  </a:cubicBezTo>
                  <a:cubicBezTo>
                    <a:pt x="419100" y="106045"/>
                    <a:pt x="417195" y="106680"/>
                    <a:pt x="415290" y="107950"/>
                  </a:cubicBezTo>
                  <a:cubicBezTo>
                    <a:pt x="413385" y="108585"/>
                    <a:pt x="410845" y="109855"/>
                    <a:pt x="408305" y="109855"/>
                  </a:cubicBezTo>
                  <a:cubicBezTo>
                    <a:pt x="405765" y="109855"/>
                    <a:pt x="402590" y="110490"/>
                    <a:pt x="399415" y="110490"/>
                  </a:cubicBezTo>
                  <a:cubicBezTo>
                    <a:pt x="396240" y="110490"/>
                    <a:pt x="393065" y="110490"/>
                    <a:pt x="389890" y="109220"/>
                  </a:cubicBezTo>
                  <a:cubicBezTo>
                    <a:pt x="386715" y="108585"/>
                    <a:pt x="384175" y="107315"/>
                    <a:pt x="382270" y="105410"/>
                  </a:cubicBezTo>
                  <a:cubicBezTo>
                    <a:pt x="380365" y="103505"/>
                    <a:pt x="377825" y="102235"/>
                    <a:pt x="375920" y="100330"/>
                  </a:cubicBezTo>
                  <a:cubicBezTo>
                    <a:pt x="374015" y="98425"/>
                    <a:pt x="372110" y="95885"/>
                    <a:pt x="370840" y="92710"/>
                  </a:cubicBezTo>
                  <a:cubicBezTo>
                    <a:pt x="368935" y="89535"/>
                    <a:pt x="367665" y="86360"/>
                    <a:pt x="367030" y="82550"/>
                  </a:cubicBezTo>
                  <a:cubicBezTo>
                    <a:pt x="366395" y="78740"/>
                    <a:pt x="365760" y="74295"/>
                    <a:pt x="365760" y="69850"/>
                  </a:cubicBezTo>
                  <a:cubicBezTo>
                    <a:pt x="365760" y="63500"/>
                    <a:pt x="366395" y="57150"/>
                    <a:pt x="368300" y="52070"/>
                  </a:cubicBezTo>
                  <a:cubicBezTo>
                    <a:pt x="370205" y="46990"/>
                    <a:pt x="372110" y="42545"/>
                    <a:pt x="375285" y="39370"/>
                  </a:cubicBezTo>
                  <a:cubicBezTo>
                    <a:pt x="378460" y="36195"/>
                    <a:pt x="381635" y="33020"/>
                    <a:pt x="386080" y="31750"/>
                  </a:cubicBezTo>
                  <a:cubicBezTo>
                    <a:pt x="390525" y="29845"/>
                    <a:pt x="394970" y="29210"/>
                    <a:pt x="400050" y="29210"/>
                  </a:cubicBezTo>
                  <a:close/>
                  <a:moveTo>
                    <a:pt x="201930" y="29210"/>
                  </a:moveTo>
                  <a:cubicBezTo>
                    <a:pt x="207645" y="29210"/>
                    <a:pt x="212090" y="30480"/>
                    <a:pt x="216535" y="32385"/>
                  </a:cubicBezTo>
                  <a:cubicBezTo>
                    <a:pt x="220345" y="34290"/>
                    <a:pt x="224155" y="37465"/>
                    <a:pt x="226695" y="40640"/>
                  </a:cubicBezTo>
                  <a:cubicBezTo>
                    <a:pt x="229235" y="44450"/>
                    <a:pt x="231140" y="48260"/>
                    <a:pt x="233045" y="53340"/>
                  </a:cubicBezTo>
                  <a:cubicBezTo>
                    <a:pt x="234315" y="57785"/>
                    <a:pt x="234950" y="62865"/>
                    <a:pt x="234950" y="68580"/>
                  </a:cubicBezTo>
                  <a:lnTo>
                    <a:pt x="233680" y="68580"/>
                  </a:lnTo>
                  <a:cubicBezTo>
                    <a:pt x="233680" y="68580"/>
                    <a:pt x="233680" y="71120"/>
                    <a:pt x="233680" y="72390"/>
                  </a:cubicBezTo>
                  <a:cubicBezTo>
                    <a:pt x="233680" y="73660"/>
                    <a:pt x="233680" y="74295"/>
                    <a:pt x="233680" y="75565"/>
                  </a:cubicBezTo>
                  <a:lnTo>
                    <a:pt x="182245" y="75565"/>
                  </a:lnTo>
                  <a:cubicBezTo>
                    <a:pt x="182245" y="79375"/>
                    <a:pt x="183515" y="82550"/>
                    <a:pt x="184785" y="85090"/>
                  </a:cubicBezTo>
                  <a:cubicBezTo>
                    <a:pt x="186055" y="87630"/>
                    <a:pt x="187325" y="90170"/>
                    <a:pt x="189230" y="91440"/>
                  </a:cubicBezTo>
                  <a:cubicBezTo>
                    <a:pt x="191135" y="93345"/>
                    <a:pt x="193040" y="94615"/>
                    <a:pt x="194945" y="95250"/>
                  </a:cubicBezTo>
                  <a:cubicBezTo>
                    <a:pt x="196850" y="95885"/>
                    <a:pt x="199390" y="96520"/>
                    <a:pt x="201930" y="96520"/>
                  </a:cubicBezTo>
                  <a:cubicBezTo>
                    <a:pt x="203835" y="96520"/>
                    <a:pt x="205105" y="96520"/>
                    <a:pt x="207010" y="96520"/>
                  </a:cubicBezTo>
                  <a:cubicBezTo>
                    <a:pt x="208280" y="96520"/>
                    <a:pt x="210185" y="95885"/>
                    <a:pt x="211455" y="95250"/>
                  </a:cubicBezTo>
                  <a:cubicBezTo>
                    <a:pt x="212725" y="95250"/>
                    <a:pt x="213995" y="93980"/>
                    <a:pt x="215265" y="93345"/>
                  </a:cubicBezTo>
                  <a:cubicBezTo>
                    <a:pt x="216535" y="93345"/>
                    <a:pt x="217805" y="92075"/>
                    <a:pt x="219710" y="90805"/>
                  </a:cubicBezTo>
                  <a:lnTo>
                    <a:pt x="228600" y="100330"/>
                  </a:lnTo>
                  <a:cubicBezTo>
                    <a:pt x="228600" y="100330"/>
                    <a:pt x="224790" y="103505"/>
                    <a:pt x="222885" y="104775"/>
                  </a:cubicBezTo>
                  <a:cubicBezTo>
                    <a:pt x="220980" y="106045"/>
                    <a:pt x="219075" y="106680"/>
                    <a:pt x="217170" y="107950"/>
                  </a:cubicBezTo>
                  <a:cubicBezTo>
                    <a:pt x="215265" y="108585"/>
                    <a:pt x="212725" y="109855"/>
                    <a:pt x="210185" y="109855"/>
                  </a:cubicBezTo>
                  <a:cubicBezTo>
                    <a:pt x="207645" y="109855"/>
                    <a:pt x="204470" y="110490"/>
                    <a:pt x="201295" y="110490"/>
                  </a:cubicBezTo>
                  <a:cubicBezTo>
                    <a:pt x="198120" y="110490"/>
                    <a:pt x="194945" y="110490"/>
                    <a:pt x="191770" y="109220"/>
                  </a:cubicBezTo>
                  <a:cubicBezTo>
                    <a:pt x="188595" y="108585"/>
                    <a:pt x="186055" y="107315"/>
                    <a:pt x="184150" y="105410"/>
                  </a:cubicBezTo>
                  <a:cubicBezTo>
                    <a:pt x="181610" y="104140"/>
                    <a:pt x="179705" y="102235"/>
                    <a:pt x="177800" y="100330"/>
                  </a:cubicBezTo>
                  <a:cubicBezTo>
                    <a:pt x="175895" y="98425"/>
                    <a:pt x="173990" y="95885"/>
                    <a:pt x="172720" y="92710"/>
                  </a:cubicBezTo>
                  <a:cubicBezTo>
                    <a:pt x="170815" y="89535"/>
                    <a:pt x="169545" y="86360"/>
                    <a:pt x="168910" y="82550"/>
                  </a:cubicBezTo>
                  <a:cubicBezTo>
                    <a:pt x="168275" y="78740"/>
                    <a:pt x="167640" y="74295"/>
                    <a:pt x="167640" y="69850"/>
                  </a:cubicBezTo>
                  <a:cubicBezTo>
                    <a:pt x="167640" y="63500"/>
                    <a:pt x="168275" y="57150"/>
                    <a:pt x="170180" y="52070"/>
                  </a:cubicBezTo>
                  <a:cubicBezTo>
                    <a:pt x="172085" y="46990"/>
                    <a:pt x="173990" y="42545"/>
                    <a:pt x="177165" y="39370"/>
                  </a:cubicBezTo>
                  <a:cubicBezTo>
                    <a:pt x="180340" y="36195"/>
                    <a:pt x="183515" y="33020"/>
                    <a:pt x="187960" y="31750"/>
                  </a:cubicBezTo>
                  <a:cubicBezTo>
                    <a:pt x="192405" y="29845"/>
                    <a:pt x="196850" y="29210"/>
                    <a:pt x="201930" y="29210"/>
                  </a:cubicBezTo>
                  <a:close/>
                  <a:moveTo>
                    <a:pt x="4664706" y="28574"/>
                  </a:moveTo>
                  <a:cubicBezTo>
                    <a:pt x="4669786" y="28574"/>
                    <a:pt x="4674231" y="29209"/>
                    <a:pt x="4678676" y="31749"/>
                  </a:cubicBezTo>
                  <a:cubicBezTo>
                    <a:pt x="4683121" y="33654"/>
                    <a:pt x="4686296" y="36194"/>
                    <a:pt x="4689471" y="40004"/>
                  </a:cubicBezTo>
                  <a:cubicBezTo>
                    <a:pt x="4692646" y="43814"/>
                    <a:pt x="4695186" y="47624"/>
                    <a:pt x="4696456" y="52704"/>
                  </a:cubicBezTo>
                  <a:cubicBezTo>
                    <a:pt x="4698361" y="57784"/>
                    <a:pt x="4698996" y="63499"/>
                    <a:pt x="4698996" y="69214"/>
                  </a:cubicBezTo>
                  <a:lnTo>
                    <a:pt x="4699631" y="69214"/>
                  </a:lnTo>
                  <a:cubicBezTo>
                    <a:pt x="4699631" y="75564"/>
                    <a:pt x="4698996" y="81279"/>
                    <a:pt x="4697091" y="86359"/>
                  </a:cubicBezTo>
                  <a:cubicBezTo>
                    <a:pt x="4695186" y="91439"/>
                    <a:pt x="4692646" y="95884"/>
                    <a:pt x="4689471" y="99059"/>
                  </a:cubicBezTo>
                  <a:cubicBezTo>
                    <a:pt x="4686296" y="102869"/>
                    <a:pt x="4682486" y="105409"/>
                    <a:pt x="4678041" y="107314"/>
                  </a:cubicBezTo>
                  <a:cubicBezTo>
                    <a:pt x="4673596" y="109219"/>
                    <a:pt x="4669151" y="109854"/>
                    <a:pt x="4664071" y="109854"/>
                  </a:cubicBezTo>
                  <a:cubicBezTo>
                    <a:pt x="4658991" y="109854"/>
                    <a:pt x="4654546" y="108584"/>
                    <a:pt x="4650101" y="106679"/>
                  </a:cubicBezTo>
                  <a:cubicBezTo>
                    <a:pt x="4645656" y="104774"/>
                    <a:pt x="4642481" y="102234"/>
                    <a:pt x="4639306" y="98424"/>
                  </a:cubicBezTo>
                  <a:cubicBezTo>
                    <a:pt x="4636131" y="94614"/>
                    <a:pt x="4633591" y="90804"/>
                    <a:pt x="4632321" y="85724"/>
                  </a:cubicBezTo>
                  <a:cubicBezTo>
                    <a:pt x="4630416" y="80644"/>
                    <a:pt x="4629781" y="74929"/>
                    <a:pt x="4629781" y="69214"/>
                  </a:cubicBezTo>
                  <a:cubicBezTo>
                    <a:pt x="4629781" y="63499"/>
                    <a:pt x="4630416" y="57149"/>
                    <a:pt x="4632321" y="52069"/>
                  </a:cubicBezTo>
                  <a:cubicBezTo>
                    <a:pt x="4634226" y="46989"/>
                    <a:pt x="4636766" y="42544"/>
                    <a:pt x="4639941" y="39369"/>
                  </a:cubicBezTo>
                  <a:cubicBezTo>
                    <a:pt x="4643116" y="35559"/>
                    <a:pt x="4646926" y="33019"/>
                    <a:pt x="4650736" y="31114"/>
                  </a:cubicBezTo>
                  <a:cubicBezTo>
                    <a:pt x="4655181" y="29209"/>
                    <a:pt x="4659626" y="28574"/>
                    <a:pt x="4664706" y="28574"/>
                  </a:cubicBezTo>
                  <a:close/>
                  <a:moveTo>
                    <a:pt x="4264655" y="28574"/>
                  </a:moveTo>
                  <a:cubicBezTo>
                    <a:pt x="4269735" y="28574"/>
                    <a:pt x="4274180" y="29209"/>
                    <a:pt x="4278625" y="31749"/>
                  </a:cubicBezTo>
                  <a:cubicBezTo>
                    <a:pt x="4283070" y="33654"/>
                    <a:pt x="4286245" y="36194"/>
                    <a:pt x="4289420" y="40004"/>
                  </a:cubicBezTo>
                  <a:cubicBezTo>
                    <a:pt x="4292595" y="43814"/>
                    <a:pt x="4295135" y="47624"/>
                    <a:pt x="4296405" y="52704"/>
                  </a:cubicBezTo>
                  <a:cubicBezTo>
                    <a:pt x="4298310" y="57784"/>
                    <a:pt x="4298945" y="63499"/>
                    <a:pt x="4298945" y="69214"/>
                  </a:cubicBezTo>
                  <a:lnTo>
                    <a:pt x="4299580" y="69214"/>
                  </a:lnTo>
                  <a:cubicBezTo>
                    <a:pt x="4299580" y="75564"/>
                    <a:pt x="4298945" y="81279"/>
                    <a:pt x="4297040" y="86359"/>
                  </a:cubicBezTo>
                  <a:cubicBezTo>
                    <a:pt x="4295135" y="91439"/>
                    <a:pt x="4292595" y="95884"/>
                    <a:pt x="4289420" y="99059"/>
                  </a:cubicBezTo>
                  <a:cubicBezTo>
                    <a:pt x="4286245" y="102869"/>
                    <a:pt x="4282435" y="105409"/>
                    <a:pt x="4277990" y="107314"/>
                  </a:cubicBezTo>
                  <a:cubicBezTo>
                    <a:pt x="4273545" y="109219"/>
                    <a:pt x="4269100" y="109854"/>
                    <a:pt x="4264020" y="109854"/>
                  </a:cubicBezTo>
                  <a:cubicBezTo>
                    <a:pt x="4258940" y="109854"/>
                    <a:pt x="4254495" y="108584"/>
                    <a:pt x="4250050" y="106679"/>
                  </a:cubicBezTo>
                  <a:cubicBezTo>
                    <a:pt x="4245605" y="104774"/>
                    <a:pt x="4242430" y="102234"/>
                    <a:pt x="4239255" y="98424"/>
                  </a:cubicBezTo>
                  <a:cubicBezTo>
                    <a:pt x="4236080" y="94614"/>
                    <a:pt x="4233540" y="90804"/>
                    <a:pt x="4232270" y="85724"/>
                  </a:cubicBezTo>
                  <a:cubicBezTo>
                    <a:pt x="4230365" y="80644"/>
                    <a:pt x="4229730" y="74929"/>
                    <a:pt x="4229730" y="69214"/>
                  </a:cubicBezTo>
                  <a:cubicBezTo>
                    <a:pt x="4229730" y="63499"/>
                    <a:pt x="4230365" y="57149"/>
                    <a:pt x="4232270" y="52069"/>
                  </a:cubicBezTo>
                  <a:cubicBezTo>
                    <a:pt x="4234175" y="46989"/>
                    <a:pt x="4236715" y="42544"/>
                    <a:pt x="4239890" y="39369"/>
                  </a:cubicBezTo>
                  <a:cubicBezTo>
                    <a:pt x="4243065" y="35559"/>
                    <a:pt x="4246875" y="33019"/>
                    <a:pt x="4250685" y="31114"/>
                  </a:cubicBezTo>
                  <a:cubicBezTo>
                    <a:pt x="4255130" y="29209"/>
                    <a:pt x="4259575" y="28574"/>
                    <a:pt x="4264655" y="28574"/>
                  </a:cubicBezTo>
                  <a:close/>
                  <a:moveTo>
                    <a:pt x="1420495" y="28574"/>
                  </a:moveTo>
                  <a:cubicBezTo>
                    <a:pt x="1425575" y="28574"/>
                    <a:pt x="1430020" y="29209"/>
                    <a:pt x="1434465" y="31749"/>
                  </a:cubicBezTo>
                  <a:cubicBezTo>
                    <a:pt x="1438910" y="33654"/>
                    <a:pt x="1442085" y="36194"/>
                    <a:pt x="1445260" y="40004"/>
                  </a:cubicBezTo>
                  <a:cubicBezTo>
                    <a:pt x="1448435" y="43814"/>
                    <a:pt x="1450975" y="47624"/>
                    <a:pt x="1452245" y="52704"/>
                  </a:cubicBezTo>
                  <a:cubicBezTo>
                    <a:pt x="1454150" y="57784"/>
                    <a:pt x="1454785" y="63499"/>
                    <a:pt x="1454785" y="69214"/>
                  </a:cubicBezTo>
                  <a:lnTo>
                    <a:pt x="1455420" y="69214"/>
                  </a:lnTo>
                  <a:cubicBezTo>
                    <a:pt x="1455420" y="75564"/>
                    <a:pt x="1454785" y="81279"/>
                    <a:pt x="1452880" y="86359"/>
                  </a:cubicBezTo>
                  <a:cubicBezTo>
                    <a:pt x="1450975" y="91439"/>
                    <a:pt x="1448435" y="95884"/>
                    <a:pt x="1445260" y="99059"/>
                  </a:cubicBezTo>
                  <a:cubicBezTo>
                    <a:pt x="1442085" y="102869"/>
                    <a:pt x="1438275" y="105409"/>
                    <a:pt x="1433830" y="107314"/>
                  </a:cubicBezTo>
                  <a:cubicBezTo>
                    <a:pt x="1429385" y="109219"/>
                    <a:pt x="1424940" y="109854"/>
                    <a:pt x="1419860" y="109854"/>
                  </a:cubicBezTo>
                  <a:cubicBezTo>
                    <a:pt x="1414780" y="109854"/>
                    <a:pt x="1410335" y="108584"/>
                    <a:pt x="1405890" y="106679"/>
                  </a:cubicBezTo>
                  <a:cubicBezTo>
                    <a:pt x="1401444" y="104774"/>
                    <a:pt x="1398270" y="102234"/>
                    <a:pt x="1395095" y="98424"/>
                  </a:cubicBezTo>
                  <a:cubicBezTo>
                    <a:pt x="1391920" y="94614"/>
                    <a:pt x="1389380" y="90804"/>
                    <a:pt x="1388110" y="85724"/>
                  </a:cubicBezTo>
                  <a:cubicBezTo>
                    <a:pt x="1386205" y="80644"/>
                    <a:pt x="1385570" y="74929"/>
                    <a:pt x="1385570" y="69214"/>
                  </a:cubicBezTo>
                  <a:cubicBezTo>
                    <a:pt x="1385570" y="63499"/>
                    <a:pt x="1386205" y="57149"/>
                    <a:pt x="1388110" y="52069"/>
                  </a:cubicBezTo>
                  <a:cubicBezTo>
                    <a:pt x="1390015" y="46989"/>
                    <a:pt x="1392555" y="42544"/>
                    <a:pt x="1395730" y="39369"/>
                  </a:cubicBezTo>
                  <a:cubicBezTo>
                    <a:pt x="1398905" y="35559"/>
                    <a:pt x="1402715" y="33019"/>
                    <a:pt x="1406525" y="31114"/>
                  </a:cubicBezTo>
                  <a:cubicBezTo>
                    <a:pt x="1410970" y="29209"/>
                    <a:pt x="1415415" y="28574"/>
                    <a:pt x="1420495" y="28574"/>
                  </a:cubicBezTo>
                  <a:close/>
                  <a:moveTo>
                    <a:pt x="3143245" y="5079"/>
                  </a:moveTo>
                  <a:lnTo>
                    <a:pt x="3219445" y="5079"/>
                  </a:lnTo>
                  <a:lnTo>
                    <a:pt x="3219445" y="20319"/>
                  </a:lnTo>
                  <a:lnTo>
                    <a:pt x="3188965" y="20319"/>
                  </a:lnTo>
                  <a:lnTo>
                    <a:pt x="3188965" y="108584"/>
                  </a:lnTo>
                  <a:lnTo>
                    <a:pt x="3173090" y="108584"/>
                  </a:lnTo>
                  <a:lnTo>
                    <a:pt x="3173090" y="20319"/>
                  </a:lnTo>
                  <a:lnTo>
                    <a:pt x="3143245" y="20319"/>
                  </a:lnTo>
                  <a:close/>
                  <a:moveTo>
                    <a:pt x="1628774" y="5079"/>
                  </a:moveTo>
                  <a:lnTo>
                    <a:pt x="1704970" y="5079"/>
                  </a:lnTo>
                  <a:lnTo>
                    <a:pt x="1704970" y="20319"/>
                  </a:lnTo>
                  <a:lnTo>
                    <a:pt x="1675129" y="20319"/>
                  </a:lnTo>
                  <a:lnTo>
                    <a:pt x="1675129" y="108584"/>
                  </a:lnTo>
                  <a:lnTo>
                    <a:pt x="1659255" y="108584"/>
                  </a:lnTo>
                  <a:lnTo>
                    <a:pt x="1659255" y="20319"/>
                  </a:lnTo>
                  <a:lnTo>
                    <a:pt x="1628774" y="20319"/>
                  </a:lnTo>
                  <a:close/>
                  <a:moveTo>
                    <a:pt x="0" y="5079"/>
                  </a:moveTo>
                  <a:lnTo>
                    <a:pt x="76200" y="5079"/>
                  </a:lnTo>
                  <a:lnTo>
                    <a:pt x="76200" y="20319"/>
                  </a:lnTo>
                  <a:lnTo>
                    <a:pt x="45720" y="20319"/>
                  </a:lnTo>
                  <a:lnTo>
                    <a:pt x="45720" y="108584"/>
                  </a:lnTo>
                  <a:lnTo>
                    <a:pt x="29845" y="108584"/>
                  </a:lnTo>
                  <a:lnTo>
                    <a:pt x="29845" y="20319"/>
                  </a:lnTo>
                  <a:lnTo>
                    <a:pt x="0" y="20319"/>
                  </a:lnTo>
                  <a:close/>
                  <a:moveTo>
                    <a:pt x="1362075" y="1269"/>
                  </a:moveTo>
                  <a:cubicBezTo>
                    <a:pt x="1363345" y="1269"/>
                    <a:pt x="1364615" y="1269"/>
                    <a:pt x="1365885" y="1904"/>
                  </a:cubicBezTo>
                  <a:cubicBezTo>
                    <a:pt x="1367155" y="1904"/>
                    <a:pt x="1367790" y="3174"/>
                    <a:pt x="1369060" y="3809"/>
                  </a:cubicBezTo>
                  <a:cubicBezTo>
                    <a:pt x="1369695" y="4444"/>
                    <a:pt x="1370965" y="5714"/>
                    <a:pt x="1370965" y="6984"/>
                  </a:cubicBezTo>
                  <a:cubicBezTo>
                    <a:pt x="1370965" y="8254"/>
                    <a:pt x="1371600" y="9524"/>
                    <a:pt x="1371600" y="10794"/>
                  </a:cubicBezTo>
                  <a:cubicBezTo>
                    <a:pt x="1371600" y="10794"/>
                    <a:pt x="1371600" y="13334"/>
                    <a:pt x="1370965" y="14604"/>
                  </a:cubicBezTo>
                  <a:cubicBezTo>
                    <a:pt x="1370965" y="15874"/>
                    <a:pt x="1369695" y="17144"/>
                    <a:pt x="1369060" y="17779"/>
                  </a:cubicBezTo>
                  <a:cubicBezTo>
                    <a:pt x="1368425" y="18414"/>
                    <a:pt x="1367155" y="19684"/>
                    <a:pt x="1365885" y="19684"/>
                  </a:cubicBezTo>
                  <a:cubicBezTo>
                    <a:pt x="1364615" y="19684"/>
                    <a:pt x="1363345" y="20319"/>
                    <a:pt x="1362075" y="20319"/>
                  </a:cubicBezTo>
                  <a:cubicBezTo>
                    <a:pt x="1360805" y="20319"/>
                    <a:pt x="1359535" y="20319"/>
                    <a:pt x="1358265" y="19684"/>
                  </a:cubicBezTo>
                  <a:cubicBezTo>
                    <a:pt x="1356995" y="19684"/>
                    <a:pt x="1355725" y="18414"/>
                    <a:pt x="1355090" y="17779"/>
                  </a:cubicBezTo>
                  <a:cubicBezTo>
                    <a:pt x="1354455" y="17144"/>
                    <a:pt x="1353185" y="15874"/>
                    <a:pt x="1353185" y="14604"/>
                  </a:cubicBezTo>
                  <a:cubicBezTo>
                    <a:pt x="1353185" y="13334"/>
                    <a:pt x="1352550" y="12064"/>
                    <a:pt x="1352550" y="10794"/>
                  </a:cubicBezTo>
                  <a:cubicBezTo>
                    <a:pt x="1352550" y="9524"/>
                    <a:pt x="1352550" y="8254"/>
                    <a:pt x="1353185" y="6984"/>
                  </a:cubicBezTo>
                  <a:cubicBezTo>
                    <a:pt x="1353185" y="5714"/>
                    <a:pt x="1354455" y="4444"/>
                    <a:pt x="1355090" y="3809"/>
                  </a:cubicBezTo>
                  <a:cubicBezTo>
                    <a:pt x="1355725" y="3174"/>
                    <a:pt x="1356995" y="1904"/>
                    <a:pt x="1358265" y="1904"/>
                  </a:cubicBezTo>
                  <a:cubicBezTo>
                    <a:pt x="1359535" y="1904"/>
                    <a:pt x="1360805" y="1269"/>
                    <a:pt x="1362075" y="1269"/>
                  </a:cubicBezTo>
                  <a:close/>
                  <a:moveTo>
                    <a:pt x="4789801" y="634"/>
                  </a:moveTo>
                  <a:lnTo>
                    <a:pt x="4789801" y="65404"/>
                  </a:lnTo>
                  <a:lnTo>
                    <a:pt x="4814566" y="31114"/>
                  </a:lnTo>
                  <a:lnTo>
                    <a:pt x="4831711" y="31114"/>
                  </a:lnTo>
                  <a:lnTo>
                    <a:pt x="4812026" y="57149"/>
                  </a:lnTo>
                  <a:lnTo>
                    <a:pt x="4835521" y="108584"/>
                  </a:lnTo>
                  <a:lnTo>
                    <a:pt x="4819011" y="108584"/>
                  </a:lnTo>
                  <a:lnTo>
                    <a:pt x="4801866" y="69849"/>
                  </a:lnTo>
                  <a:lnTo>
                    <a:pt x="4789801" y="85724"/>
                  </a:lnTo>
                  <a:lnTo>
                    <a:pt x="4789801" y="108584"/>
                  </a:lnTo>
                  <a:lnTo>
                    <a:pt x="4774561" y="108584"/>
                  </a:lnTo>
                  <a:lnTo>
                    <a:pt x="4774561" y="8889"/>
                  </a:lnTo>
                  <a:close/>
                  <a:moveTo>
                    <a:pt x="4472301" y="634"/>
                  </a:moveTo>
                  <a:lnTo>
                    <a:pt x="4472301" y="109219"/>
                  </a:lnTo>
                  <a:lnTo>
                    <a:pt x="4457061" y="109219"/>
                  </a:lnTo>
                  <a:lnTo>
                    <a:pt x="4457696" y="108584"/>
                  </a:lnTo>
                  <a:lnTo>
                    <a:pt x="4457696" y="100964"/>
                  </a:lnTo>
                  <a:cubicBezTo>
                    <a:pt x="4457696" y="100964"/>
                    <a:pt x="4454521" y="103504"/>
                    <a:pt x="4453251" y="104774"/>
                  </a:cubicBezTo>
                  <a:cubicBezTo>
                    <a:pt x="4451981" y="106044"/>
                    <a:pt x="4450076" y="106679"/>
                    <a:pt x="4448171" y="107949"/>
                  </a:cubicBezTo>
                  <a:cubicBezTo>
                    <a:pt x="4446266" y="108584"/>
                    <a:pt x="4444361" y="109219"/>
                    <a:pt x="4443091" y="109854"/>
                  </a:cubicBezTo>
                  <a:cubicBezTo>
                    <a:pt x="4441186" y="109854"/>
                    <a:pt x="4439281" y="109854"/>
                    <a:pt x="4437376" y="109854"/>
                  </a:cubicBezTo>
                  <a:cubicBezTo>
                    <a:pt x="4432931" y="109854"/>
                    <a:pt x="4429121" y="109219"/>
                    <a:pt x="4425946" y="107314"/>
                  </a:cubicBezTo>
                  <a:cubicBezTo>
                    <a:pt x="4422136" y="106044"/>
                    <a:pt x="4418961" y="103504"/>
                    <a:pt x="4416421" y="99694"/>
                  </a:cubicBezTo>
                  <a:cubicBezTo>
                    <a:pt x="4413881" y="96519"/>
                    <a:pt x="4411341" y="92074"/>
                    <a:pt x="4410071" y="86994"/>
                  </a:cubicBezTo>
                  <a:cubicBezTo>
                    <a:pt x="4408801" y="81914"/>
                    <a:pt x="4407531" y="75564"/>
                    <a:pt x="4407531" y="67944"/>
                  </a:cubicBezTo>
                  <a:cubicBezTo>
                    <a:pt x="4407531" y="61594"/>
                    <a:pt x="4408166" y="55244"/>
                    <a:pt x="4410071" y="50799"/>
                  </a:cubicBezTo>
                  <a:cubicBezTo>
                    <a:pt x="4411976" y="45719"/>
                    <a:pt x="4413881" y="41909"/>
                    <a:pt x="4417056" y="38734"/>
                  </a:cubicBezTo>
                  <a:cubicBezTo>
                    <a:pt x="4419596" y="35559"/>
                    <a:pt x="4423406" y="33019"/>
                    <a:pt x="4426581" y="31749"/>
                  </a:cubicBezTo>
                  <a:cubicBezTo>
                    <a:pt x="4430391" y="29844"/>
                    <a:pt x="4434201" y="29209"/>
                    <a:pt x="4438011" y="29209"/>
                  </a:cubicBezTo>
                  <a:cubicBezTo>
                    <a:pt x="4439916" y="29209"/>
                    <a:pt x="4441821" y="29209"/>
                    <a:pt x="4443726" y="29844"/>
                  </a:cubicBezTo>
                  <a:cubicBezTo>
                    <a:pt x="4445631" y="29844"/>
                    <a:pt x="4447536" y="31114"/>
                    <a:pt x="4448806" y="31749"/>
                  </a:cubicBezTo>
                  <a:cubicBezTo>
                    <a:pt x="4450711" y="32384"/>
                    <a:pt x="4451981" y="33654"/>
                    <a:pt x="4453251" y="34924"/>
                  </a:cubicBezTo>
                  <a:cubicBezTo>
                    <a:pt x="4454521" y="36194"/>
                    <a:pt x="4455791" y="36829"/>
                    <a:pt x="4457061" y="38099"/>
                  </a:cubicBezTo>
                  <a:lnTo>
                    <a:pt x="4457061" y="8254"/>
                  </a:lnTo>
                  <a:close/>
                  <a:moveTo>
                    <a:pt x="4390385" y="634"/>
                  </a:moveTo>
                  <a:lnTo>
                    <a:pt x="4390385" y="108584"/>
                  </a:lnTo>
                  <a:lnTo>
                    <a:pt x="4375145" y="108584"/>
                  </a:lnTo>
                  <a:lnTo>
                    <a:pt x="4375145" y="8889"/>
                  </a:lnTo>
                  <a:close/>
                  <a:moveTo>
                    <a:pt x="3946521" y="634"/>
                  </a:moveTo>
                  <a:lnTo>
                    <a:pt x="3946521" y="38099"/>
                  </a:lnTo>
                  <a:cubicBezTo>
                    <a:pt x="3946521" y="38099"/>
                    <a:pt x="3948426" y="35559"/>
                    <a:pt x="3950331" y="34289"/>
                  </a:cubicBezTo>
                  <a:cubicBezTo>
                    <a:pt x="3951601" y="33019"/>
                    <a:pt x="3953506" y="32384"/>
                    <a:pt x="3954776" y="31114"/>
                  </a:cubicBezTo>
                  <a:cubicBezTo>
                    <a:pt x="3956681" y="30479"/>
                    <a:pt x="3958586" y="29844"/>
                    <a:pt x="3960491" y="29209"/>
                  </a:cubicBezTo>
                  <a:cubicBezTo>
                    <a:pt x="3962396" y="29209"/>
                    <a:pt x="3964301" y="29209"/>
                    <a:pt x="3966206" y="29209"/>
                  </a:cubicBezTo>
                  <a:cubicBezTo>
                    <a:pt x="3970651" y="29209"/>
                    <a:pt x="3975096" y="29844"/>
                    <a:pt x="3978271" y="31749"/>
                  </a:cubicBezTo>
                  <a:cubicBezTo>
                    <a:pt x="3981446" y="33019"/>
                    <a:pt x="3984621" y="35559"/>
                    <a:pt x="3987161" y="38099"/>
                  </a:cubicBezTo>
                  <a:cubicBezTo>
                    <a:pt x="3989701" y="41274"/>
                    <a:pt x="3990971" y="44449"/>
                    <a:pt x="3992241" y="49529"/>
                  </a:cubicBezTo>
                  <a:cubicBezTo>
                    <a:pt x="3993511" y="53974"/>
                    <a:pt x="3994146" y="59054"/>
                    <a:pt x="3994146" y="64134"/>
                  </a:cubicBezTo>
                  <a:lnTo>
                    <a:pt x="3994146" y="108584"/>
                  </a:lnTo>
                  <a:lnTo>
                    <a:pt x="3978906" y="108584"/>
                  </a:lnTo>
                  <a:lnTo>
                    <a:pt x="3978271" y="108584"/>
                  </a:lnTo>
                  <a:lnTo>
                    <a:pt x="3978271" y="64769"/>
                  </a:lnTo>
                  <a:cubicBezTo>
                    <a:pt x="3978271" y="57784"/>
                    <a:pt x="3977001" y="52069"/>
                    <a:pt x="3974461" y="48894"/>
                  </a:cubicBezTo>
                  <a:cubicBezTo>
                    <a:pt x="3971921" y="45084"/>
                    <a:pt x="3968111" y="43814"/>
                    <a:pt x="3962396" y="43814"/>
                  </a:cubicBezTo>
                  <a:cubicBezTo>
                    <a:pt x="3959856" y="43814"/>
                    <a:pt x="3957951" y="43814"/>
                    <a:pt x="3956046" y="45084"/>
                  </a:cubicBezTo>
                  <a:cubicBezTo>
                    <a:pt x="3954141" y="45719"/>
                    <a:pt x="3952236" y="46989"/>
                    <a:pt x="3950966" y="48894"/>
                  </a:cubicBezTo>
                  <a:cubicBezTo>
                    <a:pt x="3949696" y="50799"/>
                    <a:pt x="3948426" y="52704"/>
                    <a:pt x="3947791" y="55244"/>
                  </a:cubicBezTo>
                  <a:cubicBezTo>
                    <a:pt x="3947156" y="57784"/>
                    <a:pt x="3946521" y="60324"/>
                    <a:pt x="3946521" y="63499"/>
                  </a:cubicBezTo>
                  <a:lnTo>
                    <a:pt x="3946521" y="109219"/>
                  </a:lnTo>
                  <a:lnTo>
                    <a:pt x="3931281" y="109219"/>
                  </a:lnTo>
                  <a:lnTo>
                    <a:pt x="3931281" y="8889"/>
                  </a:lnTo>
                  <a:close/>
                  <a:moveTo>
                    <a:pt x="3248021" y="634"/>
                  </a:moveTo>
                  <a:lnTo>
                    <a:pt x="3248021" y="38099"/>
                  </a:lnTo>
                  <a:cubicBezTo>
                    <a:pt x="3248021" y="38099"/>
                    <a:pt x="3249926" y="35559"/>
                    <a:pt x="3251831" y="34289"/>
                  </a:cubicBezTo>
                  <a:cubicBezTo>
                    <a:pt x="3253101" y="33019"/>
                    <a:pt x="3255006" y="32384"/>
                    <a:pt x="3256276" y="31114"/>
                  </a:cubicBezTo>
                  <a:cubicBezTo>
                    <a:pt x="3258181" y="30479"/>
                    <a:pt x="3260086" y="29844"/>
                    <a:pt x="3261991" y="29209"/>
                  </a:cubicBezTo>
                  <a:cubicBezTo>
                    <a:pt x="3263896" y="29209"/>
                    <a:pt x="3265801" y="29209"/>
                    <a:pt x="3267706" y="29209"/>
                  </a:cubicBezTo>
                  <a:cubicBezTo>
                    <a:pt x="3272151" y="29209"/>
                    <a:pt x="3276596" y="29844"/>
                    <a:pt x="3279771" y="31749"/>
                  </a:cubicBezTo>
                  <a:cubicBezTo>
                    <a:pt x="3282946" y="33019"/>
                    <a:pt x="3286121" y="35559"/>
                    <a:pt x="3288661" y="38099"/>
                  </a:cubicBezTo>
                  <a:cubicBezTo>
                    <a:pt x="3291201" y="41274"/>
                    <a:pt x="3292471" y="44449"/>
                    <a:pt x="3293741" y="49529"/>
                  </a:cubicBezTo>
                  <a:cubicBezTo>
                    <a:pt x="3295011" y="53974"/>
                    <a:pt x="3295646" y="59054"/>
                    <a:pt x="3295646" y="64134"/>
                  </a:cubicBezTo>
                  <a:lnTo>
                    <a:pt x="3295646" y="108584"/>
                  </a:lnTo>
                  <a:lnTo>
                    <a:pt x="3280406" y="108584"/>
                  </a:lnTo>
                  <a:lnTo>
                    <a:pt x="3279771" y="108584"/>
                  </a:lnTo>
                  <a:lnTo>
                    <a:pt x="3279771" y="64769"/>
                  </a:lnTo>
                  <a:cubicBezTo>
                    <a:pt x="3279771" y="57784"/>
                    <a:pt x="3278501" y="52069"/>
                    <a:pt x="3275961" y="48894"/>
                  </a:cubicBezTo>
                  <a:cubicBezTo>
                    <a:pt x="3273421" y="45084"/>
                    <a:pt x="3269611" y="43814"/>
                    <a:pt x="3263896" y="43814"/>
                  </a:cubicBezTo>
                  <a:cubicBezTo>
                    <a:pt x="3261356" y="43814"/>
                    <a:pt x="3259451" y="43814"/>
                    <a:pt x="3257546" y="45084"/>
                  </a:cubicBezTo>
                  <a:cubicBezTo>
                    <a:pt x="3255641" y="45719"/>
                    <a:pt x="3253736" y="46989"/>
                    <a:pt x="3252466" y="48894"/>
                  </a:cubicBezTo>
                  <a:cubicBezTo>
                    <a:pt x="3251196" y="50799"/>
                    <a:pt x="3249926" y="52704"/>
                    <a:pt x="3249291" y="55244"/>
                  </a:cubicBezTo>
                  <a:cubicBezTo>
                    <a:pt x="3248656" y="57784"/>
                    <a:pt x="3248021" y="60324"/>
                    <a:pt x="3248021" y="63499"/>
                  </a:cubicBezTo>
                  <a:lnTo>
                    <a:pt x="3248021" y="109219"/>
                  </a:lnTo>
                  <a:lnTo>
                    <a:pt x="3232781" y="109219"/>
                  </a:lnTo>
                  <a:lnTo>
                    <a:pt x="3232781" y="8889"/>
                  </a:lnTo>
                  <a:close/>
                  <a:moveTo>
                    <a:pt x="2432681" y="634"/>
                  </a:moveTo>
                  <a:lnTo>
                    <a:pt x="2432681" y="38099"/>
                  </a:lnTo>
                  <a:cubicBezTo>
                    <a:pt x="2432681" y="38099"/>
                    <a:pt x="2434586" y="35559"/>
                    <a:pt x="2436491" y="34289"/>
                  </a:cubicBezTo>
                  <a:cubicBezTo>
                    <a:pt x="2437761" y="33019"/>
                    <a:pt x="2439666" y="32384"/>
                    <a:pt x="2440936" y="31114"/>
                  </a:cubicBezTo>
                  <a:cubicBezTo>
                    <a:pt x="2442841" y="30479"/>
                    <a:pt x="2444746" y="29844"/>
                    <a:pt x="2446651" y="29209"/>
                  </a:cubicBezTo>
                  <a:cubicBezTo>
                    <a:pt x="2448556" y="29209"/>
                    <a:pt x="2450461" y="29209"/>
                    <a:pt x="2452366" y="29209"/>
                  </a:cubicBezTo>
                  <a:cubicBezTo>
                    <a:pt x="2456811" y="29209"/>
                    <a:pt x="2461256" y="29844"/>
                    <a:pt x="2464431" y="31749"/>
                  </a:cubicBezTo>
                  <a:cubicBezTo>
                    <a:pt x="2467606" y="33019"/>
                    <a:pt x="2470781" y="35559"/>
                    <a:pt x="2473321" y="38099"/>
                  </a:cubicBezTo>
                  <a:cubicBezTo>
                    <a:pt x="2475861" y="41274"/>
                    <a:pt x="2477131" y="44449"/>
                    <a:pt x="2478401" y="49529"/>
                  </a:cubicBezTo>
                  <a:cubicBezTo>
                    <a:pt x="2479671" y="53974"/>
                    <a:pt x="2480306" y="59054"/>
                    <a:pt x="2480306" y="64134"/>
                  </a:cubicBezTo>
                  <a:lnTo>
                    <a:pt x="2480306" y="108584"/>
                  </a:lnTo>
                  <a:lnTo>
                    <a:pt x="2465066" y="108584"/>
                  </a:lnTo>
                  <a:lnTo>
                    <a:pt x="2464431" y="108584"/>
                  </a:lnTo>
                  <a:lnTo>
                    <a:pt x="2464431" y="64769"/>
                  </a:lnTo>
                  <a:cubicBezTo>
                    <a:pt x="2464431" y="57784"/>
                    <a:pt x="2463161" y="52069"/>
                    <a:pt x="2460621" y="48894"/>
                  </a:cubicBezTo>
                  <a:cubicBezTo>
                    <a:pt x="2458081" y="45084"/>
                    <a:pt x="2454271" y="43814"/>
                    <a:pt x="2448556" y="43814"/>
                  </a:cubicBezTo>
                  <a:cubicBezTo>
                    <a:pt x="2446016" y="43814"/>
                    <a:pt x="2444111" y="43814"/>
                    <a:pt x="2442206" y="45084"/>
                  </a:cubicBezTo>
                  <a:cubicBezTo>
                    <a:pt x="2440301" y="45719"/>
                    <a:pt x="2438396" y="46989"/>
                    <a:pt x="2437126" y="48894"/>
                  </a:cubicBezTo>
                  <a:cubicBezTo>
                    <a:pt x="2435856" y="50799"/>
                    <a:pt x="2434586" y="52704"/>
                    <a:pt x="2433951" y="55244"/>
                  </a:cubicBezTo>
                  <a:cubicBezTo>
                    <a:pt x="2433316" y="57784"/>
                    <a:pt x="2432681" y="60324"/>
                    <a:pt x="2432681" y="63499"/>
                  </a:cubicBezTo>
                  <a:lnTo>
                    <a:pt x="2432681" y="109219"/>
                  </a:lnTo>
                  <a:lnTo>
                    <a:pt x="2417441" y="109219"/>
                  </a:lnTo>
                  <a:lnTo>
                    <a:pt x="2417441" y="8889"/>
                  </a:lnTo>
                  <a:close/>
                  <a:moveTo>
                    <a:pt x="1734181" y="634"/>
                  </a:moveTo>
                  <a:lnTo>
                    <a:pt x="1734181" y="38099"/>
                  </a:lnTo>
                  <a:cubicBezTo>
                    <a:pt x="1734181" y="38099"/>
                    <a:pt x="1736086" y="35559"/>
                    <a:pt x="1737991" y="34289"/>
                  </a:cubicBezTo>
                  <a:cubicBezTo>
                    <a:pt x="1739261" y="33019"/>
                    <a:pt x="1741166" y="32384"/>
                    <a:pt x="1742436" y="31114"/>
                  </a:cubicBezTo>
                  <a:cubicBezTo>
                    <a:pt x="1744341" y="30479"/>
                    <a:pt x="1746246" y="29844"/>
                    <a:pt x="1748151" y="29209"/>
                  </a:cubicBezTo>
                  <a:cubicBezTo>
                    <a:pt x="1750056" y="29209"/>
                    <a:pt x="1751961" y="29209"/>
                    <a:pt x="1753866" y="29209"/>
                  </a:cubicBezTo>
                  <a:cubicBezTo>
                    <a:pt x="1758311" y="29209"/>
                    <a:pt x="1762756" y="29844"/>
                    <a:pt x="1765931" y="31749"/>
                  </a:cubicBezTo>
                  <a:cubicBezTo>
                    <a:pt x="1769106" y="33019"/>
                    <a:pt x="1772281" y="35559"/>
                    <a:pt x="1774821" y="38099"/>
                  </a:cubicBezTo>
                  <a:cubicBezTo>
                    <a:pt x="1777361" y="41274"/>
                    <a:pt x="1778631" y="44449"/>
                    <a:pt x="1779901" y="49529"/>
                  </a:cubicBezTo>
                  <a:cubicBezTo>
                    <a:pt x="1781171" y="53974"/>
                    <a:pt x="1781806" y="59054"/>
                    <a:pt x="1781806" y="64134"/>
                  </a:cubicBezTo>
                  <a:lnTo>
                    <a:pt x="1781806" y="108584"/>
                  </a:lnTo>
                  <a:lnTo>
                    <a:pt x="1766566" y="108584"/>
                  </a:lnTo>
                  <a:lnTo>
                    <a:pt x="1765931" y="108584"/>
                  </a:lnTo>
                  <a:lnTo>
                    <a:pt x="1765931" y="64769"/>
                  </a:lnTo>
                  <a:cubicBezTo>
                    <a:pt x="1765931" y="57784"/>
                    <a:pt x="1764661" y="52069"/>
                    <a:pt x="1762121" y="48894"/>
                  </a:cubicBezTo>
                  <a:cubicBezTo>
                    <a:pt x="1759581" y="45084"/>
                    <a:pt x="1755771" y="43814"/>
                    <a:pt x="1750056" y="43814"/>
                  </a:cubicBezTo>
                  <a:cubicBezTo>
                    <a:pt x="1747516" y="43814"/>
                    <a:pt x="1745611" y="43814"/>
                    <a:pt x="1743706" y="45084"/>
                  </a:cubicBezTo>
                  <a:cubicBezTo>
                    <a:pt x="1741801" y="45719"/>
                    <a:pt x="1739896" y="46989"/>
                    <a:pt x="1738626" y="48894"/>
                  </a:cubicBezTo>
                  <a:cubicBezTo>
                    <a:pt x="1737356" y="50799"/>
                    <a:pt x="1736086" y="52704"/>
                    <a:pt x="1735451" y="55244"/>
                  </a:cubicBezTo>
                  <a:cubicBezTo>
                    <a:pt x="1734816" y="57784"/>
                    <a:pt x="1734181" y="60324"/>
                    <a:pt x="1734181" y="63499"/>
                  </a:cubicBezTo>
                  <a:lnTo>
                    <a:pt x="1734181" y="109219"/>
                  </a:lnTo>
                  <a:lnTo>
                    <a:pt x="1718941" y="109219"/>
                  </a:lnTo>
                  <a:lnTo>
                    <a:pt x="1718941" y="8889"/>
                  </a:lnTo>
                  <a:close/>
                  <a:moveTo>
                    <a:pt x="803275" y="634"/>
                  </a:moveTo>
                  <a:lnTo>
                    <a:pt x="803275" y="38099"/>
                  </a:lnTo>
                  <a:cubicBezTo>
                    <a:pt x="803275" y="38099"/>
                    <a:pt x="805180" y="35559"/>
                    <a:pt x="807085" y="34289"/>
                  </a:cubicBezTo>
                  <a:cubicBezTo>
                    <a:pt x="808355" y="33019"/>
                    <a:pt x="810260" y="32384"/>
                    <a:pt x="811530" y="31114"/>
                  </a:cubicBezTo>
                  <a:cubicBezTo>
                    <a:pt x="813435" y="30479"/>
                    <a:pt x="815340" y="29844"/>
                    <a:pt x="817245" y="29209"/>
                  </a:cubicBezTo>
                  <a:cubicBezTo>
                    <a:pt x="819150" y="29209"/>
                    <a:pt x="821055" y="29209"/>
                    <a:pt x="822960" y="29209"/>
                  </a:cubicBezTo>
                  <a:cubicBezTo>
                    <a:pt x="827405" y="29209"/>
                    <a:pt x="831850" y="29844"/>
                    <a:pt x="835025" y="31749"/>
                  </a:cubicBezTo>
                  <a:cubicBezTo>
                    <a:pt x="838200" y="33019"/>
                    <a:pt x="841375" y="35559"/>
                    <a:pt x="843915" y="38099"/>
                  </a:cubicBezTo>
                  <a:cubicBezTo>
                    <a:pt x="846455" y="41274"/>
                    <a:pt x="847725" y="44449"/>
                    <a:pt x="848995" y="49529"/>
                  </a:cubicBezTo>
                  <a:cubicBezTo>
                    <a:pt x="850265" y="53974"/>
                    <a:pt x="850900" y="59054"/>
                    <a:pt x="850900" y="64134"/>
                  </a:cubicBezTo>
                  <a:lnTo>
                    <a:pt x="850900" y="108584"/>
                  </a:lnTo>
                  <a:lnTo>
                    <a:pt x="835660" y="108584"/>
                  </a:lnTo>
                  <a:lnTo>
                    <a:pt x="835025" y="108584"/>
                  </a:lnTo>
                  <a:lnTo>
                    <a:pt x="835025" y="64769"/>
                  </a:lnTo>
                  <a:cubicBezTo>
                    <a:pt x="835025" y="57784"/>
                    <a:pt x="833755" y="52069"/>
                    <a:pt x="831215" y="48894"/>
                  </a:cubicBezTo>
                  <a:cubicBezTo>
                    <a:pt x="828675" y="45084"/>
                    <a:pt x="824865" y="43814"/>
                    <a:pt x="819150" y="43814"/>
                  </a:cubicBezTo>
                  <a:cubicBezTo>
                    <a:pt x="816610" y="43814"/>
                    <a:pt x="814705" y="43814"/>
                    <a:pt x="812800" y="45084"/>
                  </a:cubicBezTo>
                  <a:cubicBezTo>
                    <a:pt x="810895" y="45719"/>
                    <a:pt x="808990" y="46989"/>
                    <a:pt x="807720" y="48894"/>
                  </a:cubicBezTo>
                  <a:cubicBezTo>
                    <a:pt x="806450" y="50799"/>
                    <a:pt x="805180" y="52704"/>
                    <a:pt x="804545" y="55244"/>
                  </a:cubicBezTo>
                  <a:cubicBezTo>
                    <a:pt x="803910" y="57784"/>
                    <a:pt x="803275" y="60324"/>
                    <a:pt x="803275" y="63499"/>
                  </a:cubicBezTo>
                  <a:lnTo>
                    <a:pt x="803275" y="109219"/>
                  </a:lnTo>
                  <a:lnTo>
                    <a:pt x="788035" y="109219"/>
                  </a:lnTo>
                  <a:lnTo>
                    <a:pt x="788035" y="8889"/>
                  </a:lnTo>
                  <a:close/>
                  <a:moveTo>
                    <a:pt x="104774" y="634"/>
                  </a:moveTo>
                  <a:lnTo>
                    <a:pt x="104774" y="38099"/>
                  </a:lnTo>
                  <a:cubicBezTo>
                    <a:pt x="104774" y="38099"/>
                    <a:pt x="106679" y="35559"/>
                    <a:pt x="108584" y="34289"/>
                  </a:cubicBezTo>
                  <a:cubicBezTo>
                    <a:pt x="109854" y="33019"/>
                    <a:pt x="111759" y="32384"/>
                    <a:pt x="113029" y="31114"/>
                  </a:cubicBezTo>
                  <a:cubicBezTo>
                    <a:pt x="114934" y="30479"/>
                    <a:pt x="116839" y="29844"/>
                    <a:pt x="118744" y="29209"/>
                  </a:cubicBezTo>
                  <a:cubicBezTo>
                    <a:pt x="120649" y="29209"/>
                    <a:pt x="122554" y="29209"/>
                    <a:pt x="124459" y="29209"/>
                  </a:cubicBezTo>
                  <a:cubicBezTo>
                    <a:pt x="128904" y="29209"/>
                    <a:pt x="133349" y="29844"/>
                    <a:pt x="136524" y="31749"/>
                  </a:cubicBezTo>
                  <a:cubicBezTo>
                    <a:pt x="139699" y="33019"/>
                    <a:pt x="142874" y="35559"/>
                    <a:pt x="145414" y="38099"/>
                  </a:cubicBezTo>
                  <a:cubicBezTo>
                    <a:pt x="147954" y="41274"/>
                    <a:pt x="149224" y="44449"/>
                    <a:pt x="150494" y="49529"/>
                  </a:cubicBezTo>
                  <a:cubicBezTo>
                    <a:pt x="151764" y="53974"/>
                    <a:pt x="152399" y="59054"/>
                    <a:pt x="152399" y="64134"/>
                  </a:cubicBezTo>
                  <a:lnTo>
                    <a:pt x="152399" y="108584"/>
                  </a:lnTo>
                  <a:lnTo>
                    <a:pt x="137159" y="108584"/>
                  </a:lnTo>
                  <a:lnTo>
                    <a:pt x="136524" y="108584"/>
                  </a:lnTo>
                  <a:lnTo>
                    <a:pt x="136524" y="64769"/>
                  </a:lnTo>
                  <a:cubicBezTo>
                    <a:pt x="136524" y="57784"/>
                    <a:pt x="135254" y="52069"/>
                    <a:pt x="132714" y="48894"/>
                  </a:cubicBezTo>
                  <a:cubicBezTo>
                    <a:pt x="130174" y="45084"/>
                    <a:pt x="126364" y="43814"/>
                    <a:pt x="120649" y="43814"/>
                  </a:cubicBezTo>
                  <a:cubicBezTo>
                    <a:pt x="118109" y="43814"/>
                    <a:pt x="116204" y="43814"/>
                    <a:pt x="114299" y="45084"/>
                  </a:cubicBezTo>
                  <a:cubicBezTo>
                    <a:pt x="112394" y="45719"/>
                    <a:pt x="110489" y="46989"/>
                    <a:pt x="109219" y="48894"/>
                  </a:cubicBezTo>
                  <a:cubicBezTo>
                    <a:pt x="107949" y="50799"/>
                    <a:pt x="106679" y="52704"/>
                    <a:pt x="106044" y="55244"/>
                  </a:cubicBezTo>
                  <a:cubicBezTo>
                    <a:pt x="105409" y="57784"/>
                    <a:pt x="104774" y="60324"/>
                    <a:pt x="104774" y="63499"/>
                  </a:cubicBezTo>
                  <a:lnTo>
                    <a:pt x="104774" y="109219"/>
                  </a:lnTo>
                  <a:lnTo>
                    <a:pt x="89534" y="109219"/>
                  </a:lnTo>
                  <a:lnTo>
                    <a:pt x="89534" y="8889"/>
                  </a:lnTo>
                  <a:close/>
                  <a:moveTo>
                    <a:pt x="3894450" y="0"/>
                  </a:moveTo>
                  <a:lnTo>
                    <a:pt x="3894450" y="30480"/>
                  </a:lnTo>
                  <a:lnTo>
                    <a:pt x="3913500" y="30480"/>
                  </a:lnTo>
                  <a:lnTo>
                    <a:pt x="3913500" y="44450"/>
                  </a:lnTo>
                  <a:lnTo>
                    <a:pt x="3894450" y="44450"/>
                  </a:lnTo>
                  <a:lnTo>
                    <a:pt x="3894450" y="86995"/>
                  </a:lnTo>
                  <a:cubicBezTo>
                    <a:pt x="3894450" y="86995"/>
                    <a:pt x="3894450" y="90170"/>
                    <a:pt x="3894450" y="91440"/>
                  </a:cubicBezTo>
                  <a:cubicBezTo>
                    <a:pt x="3894450" y="92710"/>
                    <a:pt x="3895085" y="93345"/>
                    <a:pt x="3895720" y="94615"/>
                  </a:cubicBezTo>
                  <a:cubicBezTo>
                    <a:pt x="3896355" y="95250"/>
                    <a:pt x="3896990" y="95885"/>
                    <a:pt x="3898260" y="95885"/>
                  </a:cubicBezTo>
                  <a:cubicBezTo>
                    <a:pt x="3899530" y="95885"/>
                    <a:pt x="3900800" y="95885"/>
                    <a:pt x="3902070" y="95885"/>
                  </a:cubicBezTo>
                  <a:cubicBezTo>
                    <a:pt x="3903975" y="95885"/>
                    <a:pt x="3905880" y="95885"/>
                    <a:pt x="3908420" y="95250"/>
                  </a:cubicBezTo>
                  <a:cubicBezTo>
                    <a:pt x="3910325" y="94615"/>
                    <a:pt x="3912230" y="93980"/>
                    <a:pt x="3913500" y="93345"/>
                  </a:cubicBezTo>
                  <a:lnTo>
                    <a:pt x="3911595" y="106680"/>
                  </a:lnTo>
                  <a:cubicBezTo>
                    <a:pt x="3911595" y="106680"/>
                    <a:pt x="3907785" y="108585"/>
                    <a:pt x="3905245" y="109220"/>
                  </a:cubicBezTo>
                  <a:cubicBezTo>
                    <a:pt x="3902705" y="109855"/>
                    <a:pt x="3900165" y="110490"/>
                    <a:pt x="3896990" y="110490"/>
                  </a:cubicBezTo>
                  <a:cubicBezTo>
                    <a:pt x="3894450" y="110490"/>
                    <a:pt x="3891910" y="110490"/>
                    <a:pt x="3890005" y="109220"/>
                  </a:cubicBezTo>
                  <a:cubicBezTo>
                    <a:pt x="3888100" y="108585"/>
                    <a:pt x="3886195" y="107315"/>
                    <a:pt x="3884290" y="105410"/>
                  </a:cubicBezTo>
                  <a:cubicBezTo>
                    <a:pt x="3882385" y="103505"/>
                    <a:pt x="3881115" y="101600"/>
                    <a:pt x="3880480" y="99060"/>
                  </a:cubicBezTo>
                  <a:cubicBezTo>
                    <a:pt x="3879845" y="96520"/>
                    <a:pt x="3879210" y="93345"/>
                    <a:pt x="3879210" y="89535"/>
                  </a:cubicBezTo>
                  <a:lnTo>
                    <a:pt x="3879210" y="44450"/>
                  </a:lnTo>
                  <a:lnTo>
                    <a:pt x="3868415" y="44450"/>
                  </a:lnTo>
                  <a:lnTo>
                    <a:pt x="3868415" y="30480"/>
                  </a:lnTo>
                  <a:lnTo>
                    <a:pt x="3879210" y="30480"/>
                  </a:lnTo>
                  <a:lnTo>
                    <a:pt x="3879210" y="8255"/>
                  </a:lnTo>
                  <a:close/>
                  <a:moveTo>
                    <a:pt x="3664581" y="0"/>
                  </a:moveTo>
                  <a:lnTo>
                    <a:pt x="3664581" y="30480"/>
                  </a:lnTo>
                  <a:lnTo>
                    <a:pt x="3683631" y="30480"/>
                  </a:lnTo>
                  <a:lnTo>
                    <a:pt x="3683631" y="44450"/>
                  </a:lnTo>
                  <a:lnTo>
                    <a:pt x="3664581" y="44450"/>
                  </a:lnTo>
                  <a:lnTo>
                    <a:pt x="3664581" y="86995"/>
                  </a:lnTo>
                  <a:cubicBezTo>
                    <a:pt x="3664581" y="86995"/>
                    <a:pt x="3664581" y="90170"/>
                    <a:pt x="3664581" y="91440"/>
                  </a:cubicBezTo>
                  <a:cubicBezTo>
                    <a:pt x="3664581" y="92710"/>
                    <a:pt x="3665216" y="93345"/>
                    <a:pt x="3665851" y="94615"/>
                  </a:cubicBezTo>
                  <a:cubicBezTo>
                    <a:pt x="3666486" y="95250"/>
                    <a:pt x="3667121" y="95885"/>
                    <a:pt x="3668391" y="95885"/>
                  </a:cubicBezTo>
                  <a:cubicBezTo>
                    <a:pt x="3669661" y="95885"/>
                    <a:pt x="3670931" y="95885"/>
                    <a:pt x="3672201" y="95885"/>
                  </a:cubicBezTo>
                  <a:cubicBezTo>
                    <a:pt x="3674106" y="95885"/>
                    <a:pt x="3676011" y="95885"/>
                    <a:pt x="3678551" y="95250"/>
                  </a:cubicBezTo>
                  <a:cubicBezTo>
                    <a:pt x="3680456" y="94615"/>
                    <a:pt x="3682361" y="93980"/>
                    <a:pt x="3683631" y="93345"/>
                  </a:cubicBezTo>
                  <a:lnTo>
                    <a:pt x="3681726" y="106680"/>
                  </a:lnTo>
                  <a:cubicBezTo>
                    <a:pt x="3681726" y="106680"/>
                    <a:pt x="3677916" y="108585"/>
                    <a:pt x="3675376" y="109220"/>
                  </a:cubicBezTo>
                  <a:cubicBezTo>
                    <a:pt x="3672836" y="109855"/>
                    <a:pt x="3670296" y="110490"/>
                    <a:pt x="3667121" y="110490"/>
                  </a:cubicBezTo>
                  <a:cubicBezTo>
                    <a:pt x="3664581" y="110490"/>
                    <a:pt x="3662041" y="110490"/>
                    <a:pt x="3660136" y="109220"/>
                  </a:cubicBezTo>
                  <a:cubicBezTo>
                    <a:pt x="3658231" y="108585"/>
                    <a:pt x="3656326" y="107315"/>
                    <a:pt x="3654421" y="105410"/>
                  </a:cubicBezTo>
                  <a:cubicBezTo>
                    <a:pt x="3652516" y="103505"/>
                    <a:pt x="3651246" y="101600"/>
                    <a:pt x="3650611" y="99060"/>
                  </a:cubicBezTo>
                  <a:cubicBezTo>
                    <a:pt x="3649976" y="96520"/>
                    <a:pt x="3649341" y="93345"/>
                    <a:pt x="3649341" y="89535"/>
                  </a:cubicBezTo>
                  <a:lnTo>
                    <a:pt x="3649341" y="44450"/>
                  </a:lnTo>
                  <a:lnTo>
                    <a:pt x="3638546" y="44450"/>
                  </a:lnTo>
                  <a:lnTo>
                    <a:pt x="3638546" y="30480"/>
                  </a:lnTo>
                  <a:lnTo>
                    <a:pt x="3649341" y="30480"/>
                  </a:lnTo>
                  <a:lnTo>
                    <a:pt x="3649341" y="8255"/>
                  </a:lnTo>
                  <a:close/>
                  <a:moveTo>
                    <a:pt x="3610605" y="0"/>
                  </a:moveTo>
                  <a:lnTo>
                    <a:pt x="3610605" y="30480"/>
                  </a:lnTo>
                  <a:lnTo>
                    <a:pt x="3629655" y="30480"/>
                  </a:lnTo>
                  <a:lnTo>
                    <a:pt x="3629655" y="44450"/>
                  </a:lnTo>
                  <a:lnTo>
                    <a:pt x="3610605" y="44450"/>
                  </a:lnTo>
                  <a:lnTo>
                    <a:pt x="3610605" y="86995"/>
                  </a:lnTo>
                  <a:cubicBezTo>
                    <a:pt x="3610605" y="86995"/>
                    <a:pt x="3610605" y="90170"/>
                    <a:pt x="3610605" y="91440"/>
                  </a:cubicBezTo>
                  <a:cubicBezTo>
                    <a:pt x="3610605" y="92710"/>
                    <a:pt x="3611240" y="93345"/>
                    <a:pt x="3611875" y="94615"/>
                  </a:cubicBezTo>
                  <a:cubicBezTo>
                    <a:pt x="3612510" y="95250"/>
                    <a:pt x="3613145" y="95885"/>
                    <a:pt x="3614415" y="95885"/>
                  </a:cubicBezTo>
                  <a:cubicBezTo>
                    <a:pt x="3615685" y="95885"/>
                    <a:pt x="3616955" y="95885"/>
                    <a:pt x="3618225" y="95885"/>
                  </a:cubicBezTo>
                  <a:cubicBezTo>
                    <a:pt x="3620130" y="95885"/>
                    <a:pt x="3622035" y="95885"/>
                    <a:pt x="3624575" y="95250"/>
                  </a:cubicBezTo>
                  <a:cubicBezTo>
                    <a:pt x="3626480" y="94615"/>
                    <a:pt x="3628385" y="93980"/>
                    <a:pt x="3629655" y="93345"/>
                  </a:cubicBezTo>
                  <a:lnTo>
                    <a:pt x="3627750" y="106680"/>
                  </a:lnTo>
                  <a:cubicBezTo>
                    <a:pt x="3627750" y="106680"/>
                    <a:pt x="3623940" y="108585"/>
                    <a:pt x="3621400" y="109220"/>
                  </a:cubicBezTo>
                  <a:cubicBezTo>
                    <a:pt x="3618860" y="109855"/>
                    <a:pt x="3616320" y="110490"/>
                    <a:pt x="3613145" y="110490"/>
                  </a:cubicBezTo>
                  <a:cubicBezTo>
                    <a:pt x="3610605" y="110490"/>
                    <a:pt x="3608065" y="110490"/>
                    <a:pt x="3606160" y="109220"/>
                  </a:cubicBezTo>
                  <a:cubicBezTo>
                    <a:pt x="3604255" y="108585"/>
                    <a:pt x="3602350" y="107315"/>
                    <a:pt x="3600445" y="105410"/>
                  </a:cubicBezTo>
                  <a:cubicBezTo>
                    <a:pt x="3598540" y="103505"/>
                    <a:pt x="3597270" y="101600"/>
                    <a:pt x="3596635" y="99060"/>
                  </a:cubicBezTo>
                  <a:cubicBezTo>
                    <a:pt x="3596000" y="96520"/>
                    <a:pt x="3595365" y="93345"/>
                    <a:pt x="3595365" y="89535"/>
                  </a:cubicBezTo>
                  <a:lnTo>
                    <a:pt x="3595365" y="44450"/>
                  </a:lnTo>
                  <a:lnTo>
                    <a:pt x="3584570" y="44450"/>
                  </a:lnTo>
                  <a:lnTo>
                    <a:pt x="3584570" y="30480"/>
                  </a:lnTo>
                  <a:lnTo>
                    <a:pt x="3595365" y="30480"/>
                  </a:lnTo>
                  <a:lnTo>
                    <a:pt x="3595365" y="8255"/>
                  </a:lnTo>
                  <a:close/>
                  <a:moveTo>
                    <a:pt x="3445505" y="0"/>
                  </a:moveTo>
                  <a:lnTo>
                    <a:pt x="3445505" y="37465"/>
                  </a:lnTo>
                  <a:cubicBezTo>
                    <a:pt x="3445505" y="37465"/>
                    <a:pt x="3448680" y="34925"/>
                    <a:pt x="3449950" y="33655"/>
                  </a:cubicBezTo>
                  <a:cubicBezTo>
                    <a:pt x="3451220" y="33020"/>
                    <a:pt x="3452490" y="31750"/>
                    <a:pt x="3453760" y="31115"/>
                  </a:cubicBezTo>
                  <a:cubicBezTo>
                    <a:pt x="3455030" y="30480"/>
                    <a:pt x="3456935" y="29845"/>
                    <a:pt x="3458840" y="29210"/>
                  </a:cubicBezTo>
                  <a:cubicBezTo>
                    <a:pt x="3460745" y="29210"/>
                    <a:pt x="3463285" y="28575"/>
                    <a:pt x="3465825" y="28575"/>
                  </a:cubicBezTo>
                  <a:cubicBezTo>
                    <a:pt x="3470270" y="28575"/>
                    <a:pt x="3474080" y="29210"/>
                    <a:pt x="3477890" y="31115"/>
                  </a:cubicBezTo>
                  <a:cubicBezTo>
                    <a:pt x="3481700" y="32385"/>
                    <a:pt x="3484875" y="34925"/>
                    <a:pt x="3487415" y="38735"/>
                  </a:cubicBezTo>
                  <a:cubicBezTo>
                    <a:pt x="3489955" y="41910"/>
                    <a:pt x="3492495" y="46355"/>
                    <a:pt x="3493765" y="51435"/>
                  </a:cubicBezTo>
                  <a:cubicBezTo>
                    <a:pt x="3495035" y="56515"/>
                    <a:pt x="3496305" y="62865"/>
                    <a:pt x="3496305" y="70485"/>
                  </a:cubicBezTo>
                  <a:lnTo>
                    <a:pt x="3495670" y="71120"/>
                  </a:lnTo>
                  <a:cubicBezTo>
                    <a:pt x="3495670" y="77470"/>
                    <a:pt x="3495035" y="83820"/>
                    <a:pt x="3493130" y="88265"/>
                  </a:cubicBezTo>
                  <a:cubicBezTo>
                    <a:pt x="3491225" y="93345"/>
                    <a:pt x="3489320" y="97155"/>
                    <a:pt x="3486145" y="100330"/>
                  </a:cubicBezTo>
                  <a:cubicBezTo>
                    <a:pt x="3483605" y="103505"/>
                    <a:pt x="3479795" y="106045"/>
                    <a:pt x="3476620" y="107315"/>
                  </a:cubicBezTo>
                  <a:cubicBezTo>
                    <a:pt x="3472810" y="109220"/>
                    <a:pt x="3469000" y="109855"/>
                    <a:pt x="3465190" y="109855"/>
                  </a:cubicBezTo>
                  <a:cubicBezTo>
                    <a:pt x="3461380" y="109855"/>
                    <a:pt x="3457570" y="109220"/>
                    <a:pt x="3454395" y="107315"/>
                  </a:cubicBezTo>
                  <a:cubicBezTo>
                    <a:pt x="3450585" y="105410"/>
                    <a:pt x="3448045" y="103505"/>
                    <a:pt x="3445505" y="100965"/>
                  </a:cubicBezTo>
                  <a:lnTo>
                    <a:pt x="3445505" y="107950"/>
                  </a:lnTo>
                  <a:lnTo>
                    <a:pt x="3430265" y="107950"/>
                  </a:lnTo>
                  <a:lnTo>
                    <a:pt x="3430265" y="7620"/>
                  </a:lnTo>
                  <a:close/>
                  <a:moveTo>
                    <a:pt x="2380611" y="0"/>
                  </a:moveTo>
                  <a:lnTo>
                    <a:pt x="2380611" y="30480"/>
                  </a:lnTo>
                  <a:lnTo>
                    <a:pt x="2399661" y="30480"/>
                  </a:lnTo>
                  <a:lnTo>
                    <a:pt x="2399661" y="44450"/>
                  </a:lnTo>
                  <a:lnTo>
                    <a:pt x="2380611" y="44450"/>
                  </a:lnTo>
                  <a:lnTo>
                    <a:pt x="2380611" y="86995"/>
                  </a:lnTo>
                  <a:cubicBezTo>
                    <a:pt x="2380611" y="86995"/>
                    <a:pt x="2380611" y="90170"/>
                    <a:pt x="2380611" y="91440"/>
                  </a:cubicBezTo>
                  <a:cubicBezTo>
                    <a:pt x="2380611" y="92710"/>
                    <a:pt x="2381246" y="93345"/>
                    <a:pt x="2381881" y="94615"/>
                  </a:cubicBezTo>
                  <a:cubicBezTo>
                    <a:pt x="2382516" y="95250"/>
                    <a:pt x="2383151" y="95885"/>
                    <a:pt x="2384421" y="95885"/>
                  </a:cubicBezTo>
                  <a:cubicBezTo>
                    <a:pt x="2385691" y="95885"/>
                    <a:pt x="2386961" y="95885"/>
                    <a:pt x="2388231" y="95885"/>
                  </a:cubicBezTo>
                  <a:cubicBezTo>
                    <a:pt x="2390136" y="95885"/>
                    <a:pt x="2392041" y="95885"/>
                    <a:pt x="2394581" y="95250"/>
                  </a:cubicBezTo>
                  <a:cubicBezTo>
                    <a:pt x="2396486" y="94615"/>
                    <a:pt x="2398391" y="93980"/>
                    <a:pt x="2399661" y="93345"/>
                  </a:cubicBezTo>
                  <a:lnTo>
                    <a:pt x="2397756" y="106680"/>
                  </a:lnTo>
                  <a:cubicBezTo>
                    <a:pt x="2397756" y="106680"/>
                    <a:pt x="2393946" y="108585"/>
                    <a:pt x="2391406" y="109220"/>
                  </a:cubicBezTo>
                  <a:cubicBezTo>
                    <a:pt x="2388866" y="109855"/>
                    <a:pt x="2386326" y="110490"/>
                    <a:pt x="2383151" y="110490"/>
                  </a:cubicBezTo>
                  <a:cubicBezTo>
                    <a:pt x="2380611" y="110490"/>
                    <a:pt x="2378071" y="110490"/>
                    <a:pt x="2376166" y="109220"/>
                  </a:cubicBezTo>
                  <a:cubicBezTo>
                    <a:pt x="2374261" y="108585"/>
                    <a:pt x="2372356" y="107315"/>
                    <a:pt x="2370451" y="105410"/>
                  </a:cubicBezTo>
                  <a:cubicBezTo>
                    <a:pt x="2368546" y="103505"/>
                    <a:pt x="2367276" y="101600"/>
                    <a:pt x="2366641" y="99060"/>
                  </a:cubicBezTo>
                  <a:cubicBezTo>
                    <a:pt x="2366006" y="96520"/>
                    <a:pt x="2365371" y="93345"/>
                    <a:pt x="2365371" y="89535"/>
                  </a:cubicBezTo>
                  <a:lnTo>
                    <a:pt x="2365371" y="44450"/>
                  </a:lnTo>
                  <a:lnTo>
                    <a:pt x="2354576" y="44450"/>
                  </a:lnTo>
                  <a:lnTo>
                    <a:pt x="2354576" y="30480"/>
                  </a:lnTo>
                  <a:lnTo>
                    <a:pt x="2365371" y="30480"/>
                  </a:lnTo>
                  <a:lnTo>
                    <a:pt x="2365371" y="8255"/>
                  </a:lnTo>
                  <a:close/>
                  <a:moveTo>
                    <a:pt x="2150741" y="0"/>
                  </a:moveTo>
                  <a:lnTo>
                    <a:pt x="2150741" y="30480"/>
                  </a:lnTo>
                  <a:lnTo>
                    <a:pt x="2169791" y="30480"/>
                  </a:lnTo>
                  <a:lnTo>
                    <a:pt x="2169791" y="44450"/>
                  </a:lnTo>
                  <a:lnTo>
                    <a:pt x="2150741" y="44450"/>
                  </a:lnTo>
                  <a:lnTo>
                    <a:pt x="2150741" y="86995"/>
                  </a:lnTo>
                  <a:cubicBezTo>
                    <a:pt x="2150741" y="86995"/>
                    <a:pt x="2150741" y="90170"/>
                    <a:pt x="2150741" y="91440"/>
                  </a:cubicBezTo>
                  <a:cubicBezTo>
                    <a:pt x="2150741" y="92710"/>
                    <a:pt x="2151376" y="93345"/>
                    <a:pt x="2152011" y="94615"/>
                  </a:cubicBezTo>
                  <a:cubicBezTo>
                    <a:pt x="2152646" y="95250"/>
                    <a:pt x="2153281" y="95885"/>
                    <a:pt x="2154551" y="95885"/>
                  </a:cubicBezTo>
                  <a:cubicBezTo>
                    <a:pt x="2155821" y="95885"/>
                    <a:pt x="2157091" y="95885"/>
                    <a:pt x="2158361" y="95885"/>
                  </a:cubicBezTo>
                  <a:cubicBezTo>
                    <a:pt x="2160266" y="95885"/>
                    <a:pt x="2162171" y="95885"/>
                    <a:pt x="2164711" y="95250"/>
                  </a:cubicBezTo>
                  <a:cubicBezTo>
                    <a:pt x="2166616" y="94615"/>
                    <a:pt x="2168521" y="93980"/>
                    <a:pt x="2169791" y="93345"/>
                  </a:cubicBezTo>
                  <a:lnTo>
                    <a:pt x="2167886" y="106680"/>
                  </a:lnTo>
                  <a:cubicBezTo>
                    <a:pt x="2167886" y="106680"/>
                    <a:pt x="2164076" y="108585"/>
                    <a:pt x="2161536" y="109220"/>
                  </a:cubicBezTo>
                  <a:cubicBezTo>
                    <a:pt x="2158996" y="109855"/>
                    <a:pt x="2156456" y="110490"/>
                    <a:pt x="2153281" y="110490"/>
                  </a:cubicBezTo>
                  <a:cubicBezTo>
                    <a:pt x="2150741" y="110490"/>
                    <a:pt x="2148201" y="110490"/>
                    <a:pt x="2146296" y="109220"/>
                  </a:cubicBezTo>
                  <a:cubicBezTo>
                    <a:pt x="2144391" y="108585"/>
                    <a:pt x="2142486" y="107315"/>
                    <a:pt x="2140581" y="105410"/>
                  </a:cubicBezTo>
                  <a:cubicBezTo>
                    <a:pt x="2138676" y="103505"/>
                    <a:pt x="2137406" y="101600"/>
                    <a:pt x="2136771" y="99060"/>
                  </a:cubicBezTo>
                  <a:cubicBezTo>
                    <a:pt x="2136136" y="96520"/>
                    <a:pt x="2135501" y="93345"/>
                    <a:pt x="2135501" y="89535"/>
                  </a:cubicBezTo>
                  <a:lnTo>
                    <a:pt x="2135501" y="44450"/>
                  </a:lnTo>
                  <a:lnTo>
                    <a:pt x="2124706" y="44450"/>
                  </a:lnTo>
                  <a:lnTo>
                    <a:pt x="2124706" y="30480"/>
                  </a:lnTo>
                  <a:lnTo>
                    <a:pt x="2135501" y="30480"/>
                  </a:lnTo>
                  <a:lnTo>
                    <a:pt x="2135501" y="8255"/>
                  </a:lnTo>
                  <a:close/>
                  <a:moveTo>
                    <a:pt x="2096131" y="0"/>
                  </a:moveTo>
                  <a:lnTo>
                    <a:pt x="2096131" y="30480"/>
                  </a:lnTo>
                  <a:lnTo>
                    <a:pt x="2115181" y="30480"/>
                  </a:lnTo>
                  <a:lnTo>
                    <a:pt x="2115181" y="44450"/>
                  </a:lnTo>
                  <a:lnTo>
                    <a:pt x="2096131" y="44450"/>
                  </a:lnTo>
                  <a:lnTo>
                    <a:pt x="2096131" y="86995"/>
                  </a:lnTo>
                  <a:cubicBezTo>
                    <a:pt x="2096131" y="86995"/>
                    <a:pt x="2096131" y="90170"/>
                    <a:pt x="2096131" y="91440"/>
                  </a:cubicBezTo>
                  <a:cubicBezTo>
                    <a:pt x="2096131" y="92710"/>
                    <a:pt x="2096766" y="93345"/>
                    <a:pt x="2097401" y="94615"/>
                  </a:cubicBezTo>
                  <a:cubicBezTo>
                    <a:pt x="2098036" y="95250"/>
                    <a:pt x="2098671" y="95885"/>
                    <a:pt x="2099941" y="95885"/>
                  </a:cubicBezTo>
                  <a:cubicBezTo>
                    <a:pt x="2101211" y="95885"/>
                    <a:pt x="2102481" y="95885"/>
                    <a:pt x="2103751" y="95885"/>
                  </a:cubicBezTo>
                  <a:cubicBezTo>
                    <a:pt x="2105656" y="95885"/>
                    <a:pt x="2107561" y="95885"/>
                    <a:pt x="2110101" y="95250"/>
                  </a:cubicBezTo>
                  <a:cubicBezTo>
                    <a:pt x="2112006" y="94615"/>
                    <a:pt x="2113911" y="93980"/>
                    <a:pt x="2115181" y="93345"/>
                  </a:cubicBezTo>
                  <a:lnTo>
                    <a:pt x="2113276" y="106680"/>
                  </a:lnTo>
                  <a:cubicBezTo>
                    <a:pt x="2113276" y="106680"/>
                    <a:pt x="2109466" y="108585"/>
                    <a:pt x="2106926" y="109220"/>
                  </a:cubicBezTo>
                  <a:cubicBezTo>
                    <a:pt x="2104386" y="109855"/>
                    <a:pt x="2101846" y="110490"/>
                    <a:pt x="2098671" y="110490"/>
                  </a:cubicBezTo>
                  <a:cubicBezTo>
                    <a:pt x="2096131" y="110490"/>
                    <a:pt x="2093591" y="110490"/>
                    <a:pt x="2091686" y="109220"/>
                  </a:cubicBezTo>
                  <a:cubicBezTo>
                    <a:pt x="2089781" y="108585"/>
                    <a:pt x="2087876" y="107315"/>
                    <a:pt x="2085971" y="105410"/>
                  </a:cubicBezTo>
                  <a:cubicBezTo>
                    <a:pt x="2084066" y="103505"/>
                    <a:pt x="2082796" y="101600"/>
                    <a:pt x="2082161" y="99060"/>
                  </a:cubicBezTo>
                  <a:cubicBezTo>
                    <a:pt x="2081526" y="96520"/>
                    <a:pt x="2080891" y="93345"/>
                    <a:pt x="2080891" y="89535"/>
                  </a:cubicBezTo>
                  <a:lnTo>
                    <a:pt x="2080891" y="44450"/>
                  </a:lnTo>
                  <a:lnTo>
                    <a:pt x="2070096" y="44450"/>
                  </a:lnTo>
                  <a:lnTo>
                    <a:pt x="2070096" y="30480"/>
                  </a:lnTo>
                  <a:lnTo>
                    <a:pt x="2080891" y="30480"/>
                  </a:lnTo>
                  <a:lnTo>
                    <a:pt x="2080891" y="8255"/>
                  </a:lnTo>
                  <a:close/>
                  <a:moveTo>
                    <a:pt x="1931665" y="0"/>
                  </a:moveTo>
                  <a:lnTo>
                    <a:pt x="1931665" y="37465"/>
                  </a:lnTo>
                  <a:cubicBezTo>
                    <a:pt x="1931665" y="37465"/>
                    <a:pt x="1934840" y="34925"/>
                    <a:pt x="1936110" y="33655"/>
                  </a:cubicBezTo>
                  <a:cubicBezTo>
                    <a:pt x="1937380" y="33020"/>
                    <a:pt x="1938650" y="31750"/>
                    <a:pt x="1939920" y="31115"/>
                  </a:cubicBezTo>
                  <a:cubicBezTo>
                    <a:pt x="1941190" y="30480"/>
                    <a:pt x="1943095" y="29845"/>
                    <a:pt x="1945000" y="29210"/>
                  </a:cubicBezTo>
                  <a:cubicBezTo>
                    <a:pt x="1946905" y="29210"/>
                    <a:pt x="1949445" y="28575"/>
                    <a:pt x="1951985" y="28575"/>
                  </a:cubicBezTo>
                  <a:cubicBezTo>
                    <a:pt x="1956430" y="28575"/>
                    <a:pt x="1960240" y="29210"/>
                    <a:pt x="1964050" y="31115"/>
                  </a:cubicBezTo>
                  <a:cubicBezTo>
                    <a:pt x="1967860" y="32385"/>
                    <a:pt x="1971035" y="34925"/>
                    <a:pt x="1973575" y="38735"/>
                  </a:cubicBezTo>
                  <a:cubicBezTo>
                    <a:pt x="1976115" y="41910"/>
                    <a:pt x="1978655" y="46355"/>
                    <a:pt x="1979925" y="51435"/>
                  </a:cubicBezTo>
                  <a:cubicBezTo>
                    <a:pt x="1981195" y="56515"/>
                    <a:pt x="1982465" y="62865"/>
                    <a:pt x="1982465" y="70485"/>
                  </a:cubicBezTo>
                  <a:lnTo>
                    <a:pt x="1981830" y="71120"/>
                  </a:lnTo>
                  <a:cubicBezTo>
                    <a:pt x="1981830" y="77470"/>
                    <a:pt x="1981195" y="83820"/>
                    <a:pt x="1979290" y="88265"/>
                  </a:cubicBezTo>
                  <a:cubicBezTo>
                    <a:pt x="1977385" y="93345"/>
                    <a:pt x="1975480" y="97155"/>
                    <a:pt x="1972305" y="100330"/>
                  </a:cubicBezTo>
                  <a:cubicBezTo>
                    <a:pt x="1969765" y="103505"/>
                    <a:pt x="1965955" y="106045"/>
                    <a:pt x="1962780" y="107315"/>
                  </a:cubicBezTo>
                  <a:cubicBezTo>
                    <a:pt x="1958970" y="109220"/>
                    <a:pt x="1955160" y="109855"/>
                    <a:pt x="1951350" y="109855"/>
                  </a:cubicBezTo>
                  <a:cubicBezTo>
                    <a:pt x="1947540" y="109855"/>
                    <a:pt x="1943730" y="109220"/>
                    <a:pt x="1940555" y="107315"/>
                  </a:cubicBezTo>
                  <a:cubicBezTo>
                    <a:pt x="1936745" y="105410"/>
                    <a:pt x="1934205" y="103505"/>
                    <a:pt x="1931665" y="100965"/>
                  </a:cubicBezTo>
                  <a:lnTo>
                    <a:pt x="1931665" y="107950"/>
                  </a:lnTo>
                  <a:lnTo>
                    <a:pt x="1916425" y="107950"/>
                  </a:lnTo>
                  <a:lnTo>
                    <a:pt x="1916425" y="7620"/>
                  </a:lnTo>
                  <a:close/>
                  <a:moveTo>
                    <a:pt x="1316991" y="0"/>
                  </a:moveTo>
                  <a:lnTo>
                    <a:pt x="1316991" y="30480"/>
                  </a:lnTo>
                  <a:lnTo>
                    <a:pt x="1336041" y="30480"/>
                  </a:lnTo>
                  <a:lnTo>
                    <a:pt x="1336041" y="44450"/>
                  </a:lnTo>
                  <a:lnTo>
                    <a:pt x="1316991" y="44450"/>
                  </a:lnTo>
                  <a:lnTo>
                    <a:pt x="1316991" y="86995"/>
                  </a:lnTo>
                  <a:cubicBezTo>
                    <a:pt x="1316991" y="86995"/>
                    <a:pt x="1316991" y="90170"/>
                    <a:pt x="1316991" y="91440"/>
                  </a:cubicBezTo>
                  <a:cubicBezTo>
                    <a:pt x="1316991" y="92710"/>
                    <a:pt x="1317627" y="93345"/>
                    <a:pt x="1318261" y="94615"/>
                  </a:cubicBezTo>
                  <a:cubicBezTo>
                    <a:pt x="1318896" y="95250"/>
                    <a:pt x="1319531" y="95885"/>
                    <a:pt x="1320801" y="95885"/>
                  </a:cubicBezTo>
                  <a:cubicBezTo>
                    <a:pt x="1322072" y="95885"/>
                    <a:pt x="1323341" y="95885"/>
                    <a:pt x="1324611" y="95885"/>
                  </a:cubicBezTo>
                  <a:cubicBezTo>
                    <a:pt x="1326516" y="95885"/>
                    <a:pt x="1328422" y="95885"/>
                    <a:pt x="1330961" y="95250"/>
                  </a:cubicBezTo>
                  <a:cubicBezTo>
                    <a:pt x="1332867" y="94615"/>
                    <a:pt x="1334772" y="93980"/>
                    <a:pt x="1336041" y="93345"/>
                  </a:cubicBezTo>
                  <a:lnTo>
                    <a:pt x="1334136" y="106680"/>
                  </a:lnTo>
                  <a:cubicBezTo>
                    <a:pt x="1334136" y="106680"/>
                    <a:pt x="1330326" y="108585"/>
                    <a:pt x="1327786" y="109220"/>
                  </a:cubicBezTo>
                  <a:cubicBezTo>
                    <a:pt x="1325246" y="109855"/>
                    <a:pt x="1322706" y="110490"/>
                    <a:pt x="1319531" y="110490"/>
                  </a:cubicBezTo>
                  <a:cubicBezTo>
                    <a:pt x="1316991" y="110490"/>
                    <a:pt x="1314451" y="110490"/>
                    <a:pt x="1312546" y="109220"/>
                  </a:cubicBezTo>
                  <a:cubicBezTo>
                    <a:pt x="1310641" y="108585"/>
                    <a:pt x="1308736" y="107315"/>
                    <a:pt x="1306831" y="105410"/>
                  </a:cubicBezTo>
                  <a:cubicBezTo>
                    <a:pt x="1304926" y="103505"/>
                    <a:pt x="1303656" y="101600"/>
                    <a:pt x="1303021" y="99060"/>
                  </a:cubicBezTo>
                  <a:cubicBezTo>
                    <a:pt x="1302386" y="96520"/>
                    <a:pt x="1301751" y="93345"/>
                    <a:pt x="1301751" y="89535"/>
                  </a:cubicBezTo>
                  <a:lnTo>
                    <a:pt x="1301751" y="44450"/>
                  </a:lnTo>
                  <a:lnTo>
                    <a:pt x="1290956" y="44450"/>
                  </a:lnTo>
                  <a:lnTo>
                    <a:pt x="1290956" y="30480"/>
                  </a:lnTo>
                  <a:lnTo>
                    <a:pt x="1301751" y="30480"/>
                  </a:lnTo>
                  <a:lnTo>
                    <a:pt x="1301751" y="8255"/>
                  </a:lnTo>
                  <a:close/>
                  <a:moveTo>
                    <a:pt x="751206" y="0"/>
                  </a:moveTo>
                  <a:lnTo>
                    <a:pt x="751206" y="30480"/>
                  </a:lnTo>
                  <a:lnTo>
                    <a:pt x="770256" y="30480"/>
                  </a:lnTo>
                  <a:lnTo>
                    <a:pt x="770256" y="44450"/>
                  </a:lnTo>
                  <a:lnTo>
                    <a:pt x="751206" y="44450"/>
                  </a:lnTo>
                  <a:lnTo>
                    <a:pt x="751206" y="86995"/>
                  </a:lnTo>
                  <a:cubicBezTo>
                    <a:pt x="751206" y="86995"/>
                    <a:pt x="751206" y="90170"/>
                    <a:pt x="751206" y="91440"/>
                  </a:cubicBezTo>
                  <a:cubicBezTo>
                    <a:pt x="751206" y="92710"/>
                    <a:pt x="751841" y="93345"/>
                    <a:pt x="752476" y="94615"/>
                  </a:cubicBezTo>
                  <a:cubicBezTo>
                    <a:pt x="753111" y="95250"/>
                    <a:pt x="753746" y="95885"/>
                    <a:pt x="755016" y="95885"/>
                  </a:cubicBezTo>
                  <a:cubicBezTo>
                    <a:pt x="756286" y="95885"/>
                    <a:pt x="757556" y="95885"/>
                    <a:pt x="758826" y="95885"/>
                  </a:cubicBezTo>
                  <a:cubicBezTo>
                    <a:pt x="760731" y="95885"/>
                    <a:pt x="762636" y="95885"/>
                    <a:pt x="765176" y="95250"/>
                  </a:cubicBezTo>
                  <a:cubicBezTo>
                    <a:pt x="767081" y="94615"/>
                    <a:pt x="768986" y="93980"/>
                    <a:pt x="770256" y="93345"/>
                  </a:cubicBezTo>
                  <a:lnTo>
                    <a:pt x="768351" y="106680"/>
                  </a:lnTo>
                  <a:cubicBezTo>
                    <a:pt x="768351" y="106680"/>
                    <a:pt x="764541" y="108585"/>
                    <a:pt x="762001" y="109220"/>
                  </a:cubicBezTo>
                  <a:cubicBezTo>
                    <a:pt x="759461" y="109855"/>
                    <a:pt x="756921" y="110490"/>
                    <a:pt x="753746" y="110490"/>
                  </a:cubicBezTo>
                  <a:cubicBezTo>
                    <a:pt x="751206" y="110490"/>
                    <a:pt x="748666" y="110490"/>
                    <a:pt x="746761" y="109220"/>
                  </a:cubicBezTo>
                  <a:cubicBezTo>
                    <a:pt x="744856" y="108585"/>
                    <a:pt x="742951" y="107315"/>
                    <a:pt x="741045" y="105410"/>
                  </a:cubicBezTo>
                  <a:cubicBezTo>
                    <a:pt x="739141" y="103505"/>
                    <a:pt x="737871" y="101600"/>
                    <a:pt x="737236" y="99060"/>
                  </a:cubicBezTo>
                  <a:cubicBezTo>
                    <a:pt x="736600" y="96520"/>
                    <a:pt x="735966" y="93345"/>
                    <a:pt x="735966" y="89535"/>
                  </a:cubicBezTo>
                  <a:lnTo>
                    <a:pt x="735966" y="44450"/>
                  </a:lnTo>
                  <a:lnTo>
                    <a:pt x="725171" y="44450"/>
                  </a:lnTo>
                  <a:lnTo>
                    <a:pt x="725171" y="30480"/>
                  </a:lnTo>
                  <a:lnTo>
                    <a:pt x="735966" y="30480"/>
                  </a:lnTo>
                  <a:lnTo>
                    <a:pt x="735966" y="8255"/>
                  </a:lnTo>
                  <a:close/>
                  <a:moveTo>
                    <a:pt x="521335" y="0"/>
                  </a:moveTo>
                  <a:lnTo>
                    <a:pt x="521335" y="30480"/>
                  </a:lnTo>
                  <a:lnTo>
                    <a:pt x="540385" y="30480"/>
                  </a:lnTo>
                  <a:lnTo>
                    <a:pt x="540385" y="44450"/>
                  </a:lnTo>
                  <a:lnTo>
                    <a:pt x="521335" y="44450"/>
                  </a:lnTo>
                  <a:lnTo>
                    <a:pt x="521335" y="86995"/>
                  </a:lnTo>
                  <a:cubicBezTo>
                    <a:pt x="521335" y="86995"/>
                    <a:pt x="521335" y="90170"/>
                    <a:pt x="521335" y="91440"/>
                  </a:cubicBezTo>
                  <a:cubicBezTo>
                    <a:pt x="521335" y="92710"/>
                    <a:pt x="521970" y="93345"/>
                    <a:pt x="522605" y="94615"/>
                  </a:cubicBezTo>
                  <a:cubicBezTo>
                    <a:pt x="523240" y="95250"/>
                    <a:pt x="523875" y="95885"/>
                    <a:pt x="525145" y="95885"/>
                  </a:cubicBezTo>
                  <a:cubicBezTo>
                    <a:pt x="526415" y="95885"/>
                    <a:pt x="527685" y="95885"/>
                    <a:pt x="528955" y="95885"/>
                  </a:cubicBezTo>
                  <a:cubicBezTo>
                    <a:pt x="530860" y="95885"/>
                    <a:pt x="532765" y="95885"/>
                    <a:pt x="535305" y="95250"/>
                  </a:cubicBezTo>
                  <a:cubicBezTo>
                    <a:pt x="537210" y="94615"/>
                    <a:pt x="539115" y="93980"/>
                    <a:pt x="540385" y="93345"/>
                  </a:cubicBezTo>
                  <a:lnTo>
                    <a:pt x="538480" y="106680"/>
                  </a:lnTo>
                  <a:cubicBezTo>
                    <a:pt x="538480" y="106680"/>
                    <a:pt x="534670" y="108585"/>
                    <a:pt x="532130" y="109220"/>
                  </a:cubicBezTo>
                  <a:cubicBezTo>
                    <a:pt x="529590" y="109855"/>
                    <a:pt x="527050" y="110490"/>
                    <a:pt x="523875" y="110490"/>
                  </a:cubicBezTo>
                  <a:cubicBezTo>
                    <a:pt x="521335" y="110490"/>
                    <a:pt x="518795" y="110490"/>
                    <a:pt x="516890" y="109220"/>
                  </a:cubicBezTo>
                  <a:cubicBezTo>
                    <a:pt x="514985" y="108585"/>
                    <a:pt x="513080" y="107315"/>
                    <a:pt x="511175" y="105410"/>
                  </a:cubicBezTo>
                  <a:cubicBezTo>
                    <a:pt x="509270" y="103505"/>
                    <a:pt x="508000" y="101600"/>
                    <a:pt x="507365" y="99060"/>
                  </a:cubicBezTo>
                  <a:cubicBezTo>
                    <a:pt x="506730" y="96520"/>
                    <a:pt x="506095" y="93345"/>
                    <a:pt x="506095" y="89535"/>
                  </a:cubicBezTo>
                  <a:lnTo>
                    <a:pt x="506095" y="44450"/>
                  </a:lnTo>
                  <a:lnTo>
                    <a:pt x="495300" y="44450"/>
                  </a:lnTo>
                  <a:lnTo>
                    <a:pt x="495300" y="30480"/>
                  </a:lnTo>
                  <a:lnTo>
                    <a:pt x="506095" y="30480"/>
                  </a:lnTo>
                  <a:lnTo>
                    <a:pt x="506095" y="8255"/>
                  </a:lnTo>
                  <a:close/>
                  <a:moveTo>
                    <a:pt x="466724" y="0"/>
                  </a:moveTo>
                  <a:lnTo>
                    <a:pt x="466724" y="30480"/>
                  </a:lnTo>
                  <a:lnTo>
                    <a:pt x="485774" y="30480"/>
                  </a:lnTo>
                  <a:lnTo>
                    <a:pt x="485774" y="44450"/>
                  </a:lnTo>
                  <a:lnTo>
                    <a:pt x="466724" y="44450"/>
                  </a:lnTo>
                  <a:lnTo>
                    <a:pt x="466724" y="86995"/>
                  </a:lnTo>
                  <a:cubicBezTo>
                    <a:pt x="466724" y="86995"/>
                    <a:pt x="466724" y="90170"/>
                    <a:pt x="466724" y="91440"/>
                  </a:cubicBezTo>
                  <a:cubicBezTo>
                    <a:pt x="466724" y="92710"/>
                    <a:pt x="467359" y="93345"/>
                    <a:pt x="467994" y="94615"/>
                  </a:cubicBezTo>
                  <a:cubicBezTo>
                    <a:pt x="468629" y="95250"/>
                    <a:pt x="469264" y="95885"/>
                    <a:pt x="470534" y="95885"/>
                  </a:cubicBezTo>
                  <a:cubicBezTo>
                    <a:pt x="471804" y="95885"/>
                    <a:pt x="473074" y="95885"/>
                    <a:pt x="474344" y="95885"/>
                  </a:cubicBezTo>
                  <a:cubicBezTo>
                    <a:pt x="476249" y="95885"/>
                    <a:pt x="478154" y="95885"/>
                    <a:pt x="480694" y="95250"/>
                  </a:cubicBezTo>
                  <a:cubicBezTo>
                    <a:pt x="482599" y="94615"/>
                    <a:pt x="484504" y="93980"/>
                    <a:pt x="485774" y="93345"/>
                  </a:cubicBezTo>
                  <a:lnTo>
                    <a:pt x="483869" y="106680"/>
                  </a:lnTo>
                  <a:cubicBezTo>
                    <a:pt x="483869" y="106680"/>
                    <a:pt x="480059" y="108585"/>
                    <a:pt x="477519" y="109220"/>
                  </a:cubicBezTo>
                  <a:cubicBezTo>
                    <a:pt x="474979" y="109855"/>
                    <a:pt x="472439" y="110490"/>
                    <a:pt x="469264" y="110490"/>
                  </a:cubicBezTo>
                  <a:cubicBezTo>
                    <a:pt x="466724" y="110490"/>
                    <a:pt x="464184" y="110490"/>
                    <a:pt x="462279" y="109220"/>
                  </a:cubicBezTo>
                  <a:cubicBezTo>
                    <a:pt x="460374" y="108585"/>
                    <a:pt x="458469" y="107315"/>
                    <a:pt x="456564" y="105410"/>
                  </a:cubicBezTo>
                  <a:cubicBezTo>
                    <a:pt x="454659" y="103505"/>
                    <a:pt x="453389" y="101600"/>
                    <a:pt x="452754" y="99060"/>
                  </a:cubicBezTo>
                  <a:cubicBezTo>
                    <a:pt x="452119" y="96520"/>
                    <a:pt x="451484" y="93345"/>
                    <a:pt x="451484" y="89535"/>
                  </a:cubicBezTo>
                  <a:lnTo>
                    <a:pt x="451484" y="44450"/>
                  </a:lnTo>
                  <a:lnTo>
                    <a:pt x="440689" y="44450"/>
                  </a:lnTo>
                  <a:lnTo>
                    <a:pt x="440689" y="30480"/>
                  </a:lnTo>
                  <a:lnTo>
                    <a:pt x="451484" y="30480"/>
                  </a:lnTo>
                  <a:lnTo>
                    <a:pt x="451484" y="8255"/>
                  </a:lnTo>
                  <a:close/>
                  <a:moveTo>
                    <a:pt x="302259" y="0"/>
                  </a:moveTo>
                  <a:lnTo>
                    <a:pt x="302259" y="37465"/>
                  </a:lnTo>
                  <a:cubicBezTo>
                    <a:pt x="302259" y="37465"/>
                    <a:pt x="305434" y="34925"/>
                    <a:pt x="306704" y="33655"/>
                  </a:cubicBezTo>
                  <a:cubicBezTo>
                    <a:pt x="307974" y="33020"/>
                    <a:pt x="309244" y="31750"/>
                    <a:pt x="310514" y="31115"/>
                  </a:cubicBezTo>
                  <a:cubicBezTo>
                    <a:pt x="311784" y="30480"/>
                    <a:pt x="313689" y="29845"/>
                    <a:pt x="315594" y="29210"/>
                  </a:cubicBezTo>
                  <a:cubicBezTo>
                    <a:pt x="317499" y="29210"/>
                    <a:pt x="320039" y="28575"/>
                    <a:pt x="322579" y="28575"/>
                  </a:cubicBezTo>
                  <a:cubicBezTo>
                    <a:pt x="327024" y="28575"/>
                    <a:pt x="330834" y="29210"/>
                    <a:pt x="334644" y="31115"/>
                  </a:cubicBezTo>
                  <a:cubicBezTo>
                    <a:pt x="338454" y="32385"/>
                    <a:pt x="341629" y="34925"/>
                    <a:pt x="344169" y="38735"/>
                  </a:cubicBezTo>
                  <a:cubicBezTo>
                    <a:pt x="346709" y="41910"/>
                    <a:pt x="349249" y="46355"/>
                    <a:pt x="350519" y="51435"/>
                  </a:cubicBezTo>
                  <a:cubicBezTo>
                    <a:pt x="351789" y="56515"/>
                    <a:pt x="353059" y="62865"/>
                    <a:pt x="353059" y="70485"/>
                  </a:cubicBezTo>
                  <a:lnTo>
                    <a:pt x="352424" y="71120"/>
                  </a:lnTo>
                  <a:cubicBezTo>
                    <a:pt x="352424" y="77470"/>
                    <a:pt x="351789" y="83820"/>
                    <a:pt x="349884" y="88265"/>
                  </a:cubicBezTo>
                  <a:cubicBezTo>
                    <a:pt x="347979" y="93345"/>
                    <a:pt x="346074" y="97155"/>
                    <a:pt x="342899" y="100330"/>
                  </a:cubicBezTo>
                  <a:cubicBezTo>
                    <a:pt x="340359" y="103505"/>
                    <a:pt x="336549" y="106045"/>
                    <a:pt x="333374" y="107315"/>
                  </a:cubicBezTo>
                  <a:cubicBezTo>
                    <a:pt x="329564" y="109220"/>
                    <a:pt x="325754" y="109855"/>
                    <a:pt x="321944" y="109855"/>
                  </a:cubicBezTo>
                  <a:cubicBezTo>
                    <a:pt x="318134" y="109855"/>
                    <a:pt x="314324" y="109220"/>
                    <a:pt x="311149" y="107315"/>
                  </a:cubicBezTo>
                  <a:cubicBezTo>
                    <a:pt x="307339" y="105410"/>
                    <a:pt x="304799" y="103505"/>
                    <a:pt x="302259" y="100965"/>
                  </a:cubicBezTo>
                  <a:lnTo>
                    <a:pt x="302259" y="107950"/>
                  </a:lnTo>
                  <a:lnTo>
                    <a:pt x="287019" y="107950"/>
                  </a:lnTo>
                  <a:lnTo>
                    <a:pt x="287019" y="7620"/>
                  </a:lnTo>
                  <a:close/>
                </a:path>
              </a:pathLst>
            </a:custGeom>
            <a:solidFill>
              <a:srgbClr val="FFFFFF"/>
            </a:solidFill>
            <a:ln w="63500" cap="flat">
              <a:noFill/>
              <a:prstDash val="solid"/>
              <a:miter/>
            </a:ln>
          </p:spPr>
          <p:txBody>
            <a:bodyPr rtlCol="0" anchor="ctr"/>
            <a:lstStyle/>
            <a:p>
              <a:endParaRPr lang="en-US" dirty="0"/>
            </a:p>
          </p:txBody>
        </p:sp>
        <p:sp>
          <p:nvSpPr>
            <p:cNvPr id="24" name="Freeform 23">
              <a:extLst>
                <a:ext uri="{FF2B5EF4-FFF2-40B4-BE49-F238E27FC236}">
                  <a16:creationId xmlns:a16="http://schemas.microsoft.com/office/drawing/2014/main" id="{BDF3ED9A-57E4-25C5-BC4E-AC1C77798191}"/>
                </a:ext>
              </a:extLst>
            </p:cNvPr>
            <p:cNvSpPr/>
            <p:nvPr userDrawn="1"/>
          </p:nvSpPr>
          <p:spPr>
            <a:xfrm>
              <a:off x="485775" y="6164633"/>
              <a:ext cx="405765" cy="81280"/>
            </a:xfrm>
            <a:custGeom>
              <a:avLst/>
              <a:gdLst>
                <a:gd name="connsiteX0" fmla="*/ 324485 w 405765"/>
                <a:gd name="connsiteY0" fmla="*/ 0 h 81280"/>
                <a:gd name="connsiteX1" fmla="*/ 405765 w 405765"/>
                <a:gd name="connsiteY1" fmla="*/ 0 h 81280"/>
                <a:gd name="connsiteX2" fmla="*/ 405765 w 405765"/>
                <a:gd name="connsiteY2" fmla="*/ 81280 h 81280"/>
                <a:gd name="connsiteX3" fmla="*/ 324485 w 405765"/>
                <a:gd name="connsiteY3" fmla="*/ 81280 h 81280"/>
                <a:gd name="connsiteX4" fmla="*/ 161925 w 405765"/>
                <a:gd name="connsiteY4" fmla="*/ 0 h 81280"/>
                <a:gd name="connsiteX5" fmla="*/ 243205 w 405765"/>
                <a:gd name="connsiteY5" fmla="*/ 0 h 81280"/>
                <a:gd name="connsiteX6" fmla="*/ 243205 w 405765"/>
                <a:gd name="connsiteY6" fmla="*/ 81280 h 81280"/>
                <a:gd name="connsiteX7" fmla="*/ 161925 w 405765"/>
                <a:gd name="connsiteY7" fmla="*/ 81280 h 81280"/>
                <a:gd name="connsiteX8" fmla="*/ 0 w 405765"/>
                <a:gd name="connsiteY8" fmla="*/ 0 h 81280"/>
                <a:gd name="connsiteX9" fmla="*/ 81280 w 405765"/>
                <a:gd name="connsiteY9" fmla="*/ 0 h 81280"/>
                <a:gd name="connsiteX10" fmla="*/ 81280 w 405765"/>
                <a:gd name="connsiteY10" fmla="*/ 81280 h 81280"/>
                <a:gd name="connsiteX11" fmla="*/ 0 w 405765"/>
                <a:gd name="connsiteY11" fmla="*/ 81280 h 8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765" h="81280">
                  <a:moveTo>
                    <a:pt x="324485" y="0"/>
                  </a:moveTo>
                  <a:lnTo>
                    <a:pt x="405765" y="0"/>
                  </a:lnTo>
                  <a:lnTo>
                    <a:pt x="405765" y="81280"/>
                  </a:lnTo>
                  <a:lnTo>
                    <a:pt x="324485" y="81280"/>
                  </a:lnTo>
                  <a:close/>
                  <a:moveTo>
                    <a:pt x="161925" y="0"/>
                  </a:moveTo>
                  <a:lnTo>
                    <a:pt x="243205" y="0"/>
                  </a:lnTo>
                  <a:lnTo>
                    <a:pt x="243205" y="81280"/>
                  </a:lnTo>
                  <a:lnTo>
                    <a:pt x="161925" y="81280"/>
                  </a:lnTo>
                  <a:close/>
                  <a:moveTo>
                    <a:pt x="0" y="0"/>
                  </a:moveTo>
                  <a:lnTo>
                    <a:pt x="81280" y="0"/>
                  </a:lnTo>
                  <a:lnTo>
                    <a:pt x="81280" y="81280"/>
                  </a:lnTo>
                  <a:lnTo>
                    <a:pt x="0" y="81280"/>
                  </a:lnTo>
                  <a:close/>
                </a:path>
              </a:pathLst>
            </a:custGeom>
            <a:solidFill>
              <a:srgbClr val="FFE600"/>
            </a:solidFill>
            <a:ln w="63500" cap="flat">
              <a:noFill/>
              <a:prstDash val="solid"/>
              <a:miter/>
            </a:ln>
          </p:spPr>
          <p:txBody>
            <a:bodyPr rtlCol="0" anchor="ctr"/>
            <a:lstStyle/>
            <a:p>
              <a:endParaRPr lang="en-US" dirty="0"/>
            </a:p>
          </p:txBody>
        </p:sp>
      </p:grpSp>
      <p:grpSp>
        <p:nvGrpSpPr>
          <p:cNvPr id="4" name="Group 3">
            <a:extLst>
              <a:ext uri="{FF2B5EF4-FFF2-40B4-BE49-F238E27FC236}">
                <a16:creationId xmlns:a16="http://schemas.microsoft.com/office/drawing/2014/main" id="{D6FD7948-9E7C-1CE1-F28B-D2D349BB86F0}"/>
              </a:ext>
            </a:extLst>
          </p:cNvPr>
          <p:cNvGrpSpPr/>
          <p:nvPr userDrawn="1"/>
        </p:nvGrpSpPr>
        <p:grpSpPr>
          <a:xfrm>
            <a:off x="485774" y="1291008"/>
            <a:ext cx="5706110" cy="4360545"/>
            <a:chOff x="485774" y="1291008"/>
            <a:chExt cx="5706110" cy="4360545"/>
          </a:xfrm>
        </p:grpSpPr>
        <p:sp>
          <p:nvSpPr>
            <p:cNvPr id="26" name="Freeform 25">
              <a:extLst>
                <a:ext uri="{FF2B5EF4-FFF2-40B4-BE49-F238E27FC236}">
                  <a16:creationId xmlns:a16="http://schemas.microsoft.com/office/drawing/2014/main" id="{F7E50E80-DFF0-E065-898F-1AFD970459B6}"/>
                </a:ext>
              </a:extLst>
            </p:cNvPr>
            <p:cNvSpPr/>
            <p:nvPr userDrawn="1"/>
          </p:nvSpPr>
          <p:spPr>
            <a:xfrm>
              <a:off x="485774" y="5549953"/>
              <a:ext cx="508000" cy="101600"/>
            </a:xfrm>
            <a:custGeom>
              <a:avLst/>
              <a:gdLst>
                <a:gd name="connsiteX0" fmla="*/ 406400 w 508000"/>
                <a:gd name="connsiteY0" fmla="*/ 0 h 101600"/>
                <a:gd name="connsiteX1" fmla="*/ 508000 w 508000"/>
                <a:gd name="connsiteY1" fmla="*/ 0 h 101600"/>
                <a:gd name="connsiteX2" fmla="*/ 508000 w 508000"/>
                <a:gd name="connsiteY2" fmla="*/ 101600 h 101600"/>
                <a:gd name="connsiteX3" fmla="*/ 406400 w 508000"/>
                <a:gd name="connsiteY3" fmla="*/ 101600 h 101600"/>
                <a:gd name="connsiteX4" fmla="*/ 203200 w 508000"/>
                <a:gd name="connsiteY4" fmla="*/ 0 h 101600"/>
                <a:gd name="connsiteX5" fmla="*/ 304800 w 508000"/>
                <a:gd name="connsiteY5" fmla="*/ 0 h 101600"/>
                <a:gd name="connsiteX6" fmla="*/ 304800 w 508000"/>
                <a:gd name="connsiteY6" fmla="*/ 101600 h 101600"/>
                <a:gd name="connsiteX7" fmla="*/ 203200 w 508000"/>
                <a:gd name="connsiteY7" fmla="*/ 101600 h 101600"/>
                <a:gd name="connsiteX8" fmla="*/ 0 w 508000"/>
                <a:gd name="connsiteY8" fmla="*/ 0 h 101600"/>
                <a:gd name="connsiteX9" fmla="*/ 101600 w 508000"/>
                <a:gd name="connsiteY9" fmla="*/ 0 h 101600"/>
                <a:gd name="connsiteX10" fmla="*/ 101600 w 508000"/>
                <a:gd name="connsiteY10" fmla="*/ 101600 h 101600"/>
                <a:gd name="connsiteX11" fmla="*/ 0 w 508000"/>
                <a:gd name="connsiteY11"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 h="101600">
                  <a:moveTo>
                    <a:pt x="406400" y="0"/>
                  </a:moveTo>
                  <a:lnTo>
                    <a:pt x="508000" y="0"/>
                  </a:lnTo>
                  <a:lnTo>
                    <a:pt x="508000" y="101600"/>
                  </a:lnTo>
                  <a:lnTo>
                    <a:pt x="406400" y="101600"/>
                  </a:lnTo>
                  <a:close/>
                  <a:moveTo>
                    <a:pt x="203200" y="0"/>
                  </a:moveTo>
                  <a:lnTo>
                    <a:pt x="304800" y="0"/>
                  </a:lnTo>
                  <a:lnTo>
                    <a:pt x="304800" y="101600"/>
                  </a:lnTo>
                  <a:lnTo>
                    <a:pt x="203200" y="101600"/>
                  </a:lnTo>
                  <a:close/>
                  <a:moveTo>
                    <a:pt x="0" y="0"/>
                  </a:moveTo>
                  <a:lnTo>
                    <a:pt x="101600" y="0"/>
                  </a:lnTo>
                  <a:lnTo>
                    <a:pt x="101600" y="101600"/>
                  </a:lnTo>
                  <a:lnTo>
                    <a:pt x="0" y="101600"/>
                  </a:lnTo>
                  <a:close/>
                </a:path>
              </a:pathLst>
            </a:custGeom>
            <a:solidFill>
              <a:schemeClr val="tx2"/>
            </a:solidFill>
            <a:ln w="63500"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90AAC841-3D56-6842-04D1-F0B7D973D86D}"/>
                </a:ext>
              </a:extLst>
            </p:cNvPr>
            <p:cNvSpPr/>
            <p:nvPr userDrawn="1"/>
          </p:nvSpPr>
          <p:spPr>
            <a:xfrm>
              <a:off x="485775" y="1291008"/>
              <a:ext cx="5706109" cy="4359275"/>
            </a:xfrm>
            <a:custGeom>
              <a:avLst/>
              <a:gdLst>
                <a:gd name="connsiteX0" fmla="*/ 0 w 5706109"/>
                <a:gd name="connsiteY0" fmla="*/ 4157346 h 4359275"/>
                <a:gd name="connsiteX1" fmla="*/ 101600 w 5706109"/>
                <a:gd name="connsiteY1" fmla="*/ 4157346 h 4359275"/>
                <a:gd name="connsiteX2" fmla="*/ 101600 w 5706109"/>
                <a:gd name="connsiteY2" fmla="*/ 1075055 h 4359275"/>
                <a:gd name="connsiteX3" fmla="*/ 101600 w 5706109"/>
                <a:gd name="connsiteY3" fmla="*/ 1075055 h 4359275"/>
                <a:gd name="connsiteX4" fmla="*/ 191770 w 5706109"/>
                <a:gd name="connsiteY4" fmla="*/ 1059180 h 4359275"/>
                <a:gd name="connsiteX5" fmla="*/ 861060 w 5706109"/>
                <a:gd name="connsiteY5" fmla="*/ 942975 h 4359275"/>
                <a:gd name="connsiteX6" fmla="*/ 1195705 w 5706109"/>
                <a:gd name="connsiteY6" fmla="*/ 885190 h 4359275"/>
                <a:gd name="connsiteX7" fmla="*/ 1362710 w 5706109"/>
                <a:gd name="connsiteY7" fmla="*/ 855980 h 4359275"/>
                <a:gd name="connsiteX8" fmla="*/ 1529715 w 5706109"/>
                <a:gd name="connsiteY8" fmla="*/ 826770 h 4359275"/>
                <a:gd name="connsiteX9" fmla="*/ 1864360 w 5706109"/>
                <a:gd name="connsiteY9" fmla="*/ 768985 h 4359275"/>
                <a:gd name="connsiteX10" fmla="*/ 2031365 w 5706109"/>
                <a:gd name="connsiteY10" fmla="*/ 739775 h 4359275"/>
                <a:gd name="connsiteX11" fmla="*/ 2198370 w 5706109"/>
                <a:gd name="connsiteY11" fmla="*/ 710565 h 4359275"/>
                <a:gd name="connsiteX12" fmla="*/ 2365375 w 5706109"/>
                <a:gd name="connsiteY12" fmla="*/ 681355 h 4359275"/>
                <a:gd name="connsiteX13" fmla="*/ 2532380 w 5706109"/>
                <a:gd name="connsiteY13" fmla="*/ 652145 h 4359275"/>
                <a:gd name="connsiteX14" fmla="*/ 2699385 w 5706109"/>
                <a:gd name="connsiteY14" fmla="*/ 622935 h 4359275"/>
                <a:gd name="connsiteX15" fmla="*/ 2866390 w 5706109"/>
                <a:gd name="connsiteY15" fmla="*/ 593725 h 4359275"/>
                <a:gd name="connsiteX16" fmla="*/ 5461000 w 5706109"/>
                <a:gd name="connsiteY16" fmla="*/ 144145 h 4359275"/>
                <a:gd name="connsiteX17" fmla="*/ 5602605 w 5706109"/>
                <a:gd name="connsiteY17" fmla="*/ 119380 h 4359275"/>
                <a:gd name="connsiteX18" fmla="*/ 5602605 w 5706109"/>
                <a:gd name="connsiteY18" fmla="*/ 119380 h 4359275"/>
                <a:gd name="connsiteX19" fmla="*/ 5602605 w 5706109"/>
                <a:gd name="connsiteY19" fmla="*/ 4257676 h 4359275"/>
                <a:gd name="connsiteX20" fmla="*/ 609600 w 5706109"/>
                <a:gd name="connsiteY20" fmla="*/ 4257676 h 4359275"/>
                <a:gd name="connsiteX21" fmla="*/ 609600 w 5706109"/>
                <a:gd name="connsiteY21" fmla="*/ 4359276 h 4359275"/>
                <a:gd name="connsiteX22" fmla="*/ 5706110 w 5706109"/>
                <a:gd name="connsiteY22" fmla="*/ 4359276 h 4359275"/>
                <a:gd name="connsiteX23" fmla="*/ 5706110 w 5706109"/>
                <a:gd name="connsiteY23" fmla="*/ 0 h 4359275"/>
                <a:gd name="connsiteX24" fmla="*/ 5704840 w 5706109"/>
                <a:gd name="connsiteY24" fmla="*/ 0 h 4359275"/>
                <a:gd name="connsiteX25" fmla="*/ 5445760 w 5706109"/>
                <a:gd name="connsiteY25" fmla="*/ 45085 h 4359275"/>
                <a:gd name="connsiteX26" fmla="*/ 2851150 w 5706109"/>
                <a:gd name="connsiteY26" fmla="*/ 494665 h 4359275"/>
                <a:gd name="connsiteX27" fmla="*/ 2684145 w 5706109"/>
                <a:gd name="connsiteY27" fmla="*/ 523875 h 4359275"/>
                <a:gd name="connsiteX28" fmla="*/ 2517140 w 5706109"/>
                <a:gd name="connsiteY28" fmla="*/ 553085 h 4359275"/>
                <a:gd name="connsiteX29" fmla="*/ 2350135 w 5706109"/>
                <a:gd name="connsiteY29" fmla="*/ 582295 h 4359275"/>
                <a:gd name="connsiteX30" fmla="*/ 2183130 w 5706109"/>
                <a:gd name="connsiteY30" fmla="*/ 611505 h 4359275"/>
                <a:gd name="connsiteX31" fmla="*/ 2016125 w 5706109"/>
                <a:gd name="connsiteY31" fmla="*/ 640715 h 4359275"/>
                <a:gd name="connsiteX32" fmla="*/ 1849120 w 5706109"/>
                <a:gd name="connsiteY32" fmla="*/ 669925 h 4359275"/>
                <a:gd name="connsiteX33" fmla="*/ 1514475 w 5706109"/>
                <a:gd name="connsiteY33" fmla="*/ 727710 h 4359275"/>
                <a:gd name="connsiteX34" fmla="*/ 1347470 w 5706109"/>
                <a:gd name="connsiteY34" fmla="*/ 756920 h 4359275"/>
                <a:gd name="connsiteX35" fmla="*/ 1180465 w 5706109"/>
                <a:gd name="connsiteY35" fmla="*/ 786130 h 4359275"/>
                <a:gd name="connsiteX36" fmla="*/ 845820 w 5706109"/>
                <a:gd name="connsiteY36" fmla="*/ 843915 h 4359275"/>
                <a:gd name="connsiteX37" fmla="*/ 176530 w 5706109"/>
                <a:gd name="connsiteY37" fmla="*/ 960120 h 4359275"/>
                <a:gd name="connsiteX38" fmla="*/ 3175 w 5706109"/>
                <a:gd name="connsiteY38" fmla="*/ 989965 h 4359275"/>
                <a:gd name="connsiteX39" fmla="*/ 1905 w 5706109"/>
                <a:gd name="connsiteY39" fmla="*/ 989965 h 4359275"/>
                <a:gd name="connsiteX40" fmla="*/ 1905 w 5706109"/>
                <a:gd name="connsiteY40" fmla="*/ 4158616 h 435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06109" h="4359275">
                  <a:moveTo>
                    <a:pt x="0" y="4157346"/>
                  </a:moveTo>
                  <a:lnTo>
                    <a:pt x="101600" y="4157346"/>
                  </a:lnTo>
                  <a:lnTo>
                    <a:pt x="101600" y="1075055"/>
                  </a:lnTo>
                  <a:lnTo>
                    <a:pt x="101600" y="1075055"/>
                  </a:lnTo>
                  <a:lnTo>
                    <a:pt x="191770" y="1059180"/>
                  </a:lnTo>
                  <a:lnTo>
                    <a:pt x="861060" y="942975"/>
                  </a:lnTo>
                  <a:lnTo>
                    <a:pt x="1195705" y="885190"/>
                  </a:lnTo>
                  <a:lnTo>
                    <a:pt x="1362710" y="855980"/>
                  </a:lnTo>
                  <a:lnTo>
                    <a:pt x="1529715" y="826770"/>
                  </a:lnTo>
                  <a:lnTo>
                    <a:pt x="1864360" y="768985"/>
                  </a:lnTo>
                  <a:lnTo>
                    <a:pt x="2031365" y="739775"/>
                  </a:lnTo>
                  <a:lnTo>
                    <a:pt x="2198370" y="710565"/>
                  </a:lnTo>
                  <a:lnTo>
                    <a:pt x="2365375" y="681355"/>
                  </a:lnTo>
                  <a:lnTo>
                    <a:pt x="2532380" y="652145"/>
                  </a:lnTo>
                  <a:lnTo>
                    <a:pt x="2699385" y="622935"/>
                  </a:lnTo>
                  <a:lnTo>
                    <a:pt x="2866390" y="593725"/>
                  </a:lnTo>
                  <a:cubicBezTo>
                    <a:pt x="3731260" y="443865"/>
                    <a:pt x="4596130" y="294005"/>
                    <a:pt x="5461000" y="144145"/>
                  </a:cubicBezTo>
                  <a:lnTo>
                    <a:pt x="5602605" y="119380"/>
                  </a:lnTo>
                  <a:lnTo>
                    <a:pt x="5602605" y="119380"/>
                  </a:lnTo>
                  <a:lnTo>
                    <a:pt x="5602605" y="4257676"/>
                  </a:lnTo>
                  <a:lnTo>
                    <a:pt x="609600" y="4257676"/>
                  </a:lnTo>
                  <a:lnTo>
                    <a:pt x="609600" y="4359276"/>
                  </a:lnTo>
                  <a:lnTo>
                    <a:pt x="5706110" y="4359276"/>
                  </a:lnTo>
                  <a:lnTo>
                    <a:pt x="5706110" y="0"/>
                  </a:lnTo>
                  <a:lnTo>
                    <a:pt x="5704840" y="0"/>
                  </a:lnTo>
                  <a:cubicBezTo>
                    <a:pt x="5618480" y="15240"/>
                    <a:pt x="5532120" y="30480"/>
                    <a:pt x="5445760" y="45085"/>
                  </a:cubicBezTo>
                  <a:cubicBezTo>
                    <a:pt x="4580890" y="194945"/>
                    <a:pt x="3716020" y="344805"/>
                    <a:pt x="2851150" y="494665"/>
                  </a:cubicBezTo>
                  <a:lnTo>
                    <a:pt x="2684145" y="523875"/>
                  </a:lnTo>
                  <a:lnTo>
                    <a:pt x="2517140" y="553085"/>
                  </a:lnTo>
                  <a:lnTo>
                    <a:pt x="2350135" y="582295"/>
                  </a:lnTo>
                  <a:lnTo>
                    <a:pt x="2183130" y="611505"/>
                  </a:lnTo>
                  <a:lnTo>
                    <a:pt x="2016125" y="640715"/>
                  </a:lnTo>
                  <a:lnTo>
                    <a:pt x="1849120" y="669925"/>
                  </a:lnTo>
                  <a:lnTo>
                    <a:pt x="1514475" y="727710"/>
                  </a:lnTo>
                  <a:lnTo>
                    <a:pt x="1347470" y="756920"/>
                  </a:lnTo>
                  <a:lnTo>
                    <a:pt x="1180465" y="786130"/>
                  </a:lnTo>
                  <a:lnTo>
                    <a:pt x="845820" y="843915"/>
                  </a:lnTo>
                  <a:lnTo>
                    <a:pt x="176530" y="960120"/>
                  </a:lnTo>
                  <a:lnTo>
                    <a:pt x="3175" y="989965"/>
                  </a:lnTo>
                  <a:lnTo>
                    <a:pt x="1905" y="989965"/>
                  </a:lnTo>
                  <a:lnTo>
                    <a:pt x="1905" y="4158616"/>
                  </a:lnTo>
                  <a:close/>
                </a:path>
              </a:pathLst>
            </a:custGeom>
            <a:gradFill flip="none" rotWithShape="1">
              <a:gsLst>
                <a:gs pos="39000">
                  <a:srgbClr val="FFE600"/>
                </a:gs>
                <a:gs pos="68000">
                  <a:srgbClr val="C5FD45"/>
                </a:gs>
                <a:gs pos="100000">
                  <a:srgbClr val="80FBFD"/>
                </a:gs>
              </a:gsLst>
              <a:lin ang="18720000" scaled="0"/>
              <a:tileRect/>
            </a:gradFill>
            <a:ln w="8181" cap="flat">
              <a:noFill/>
              <a:prstDash val="solid"/>
              <a:miter/>
            </a:ln>
          </p:spPr>
          <p:txBody>
            <a:bodyPr rtlCol="0" anchor="ctr"/>
            <a:lstStyle/>
            <a:p>
              <a:pPr lvl="0"/>
              <a:endParaRPr lang="en-US" dirty="0"/>
            </a:p>
          </p:txBody>
        </p:sp>
      </p:grpSp>
    </p:spTree>
    <p:extLst>
      <p:ext uri="{BB962C8B-B14F-4D97-AF65-F5344CB8AC3E}">
        <p14:creationId xmlns:p14="http://schemas.microsoft.com/office/powerpoint/2010/main" val="97051844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7" name="Picture 6" descr="A blurry image of a colorful light&#10;&#10;Description automatically generated">
            <a:extLst>
              <a:ext uri="{FF2B5EF4-FFF2-40B4-BE49-F238E27FC236}">
                <a16:creationId xmlns:a16="http://schemas.microsoft.com/office/drawing/2014/main" id="{388CF986-E6D2-86D0-6501-D59429EAD0A3}"/>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19" name="Group 4">
            <a:extLst>
              <a:ext uri="{FF2B5EF4-FFF2-40B4-BE49-F238E27FC236}">
                <a16:creationId xmlns:a16="http://schemas.microsoft.com/office/drawing/2014/main" id="{66BF4A4F-3347-6529-6A55-4C9F5770A8D6}"/>
              </a:ext>
            </a:extLst>
          </p:cNvPr>
          <p:cNvGrpSpPr>
            <a:grpSpLocks noChangeAspect="1"/>
          </p:cNvGrpSpPr>
          <p:nvPr userDrawn="1"/>
        </p:nvGrpSpPr>
        <p:grpSpPr bwMode="black">
          <a:xfrm>
            <a:off x="11369256" y="6276977"/>
            <a:ext cx="346158" cy="355219"/>
            <a:chOff x="7110" y="4004"/>
            <a:chExt cx="191" cy="196"/>
          </a:xfrm>
        </p:grpSpPr>
        <p:sp>
          <p:nvSpPr>
            <p:cNvPr id="20" name="Freeform 5">
              <a:extLst>
                <a:ext uri="{FF2B5EF4-FFF2-40B4-BE49-F238E27FC236}">
                  <a16:creationId xmlns:a16="http://schemas.microsoft.com/office/drawing/2014/main" id="{F4E40166-C45F-7A1F-86E2-D0B18ECC005F}"/>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21" name="Freeform 6">
              <a:extLst>
                <a:ext uri="{FF2B5EF4-FFF2-40B4-BE49-F238E27FC236}">
                  <a16:creationId xmlns:a16="http://schemas.microsoft.com/office/drawing/2014/main" id="{763B7716-00F8-1C66-8A9B-E0FBD1BEACDF}"/>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22" name="Freeform 7">
              <a:extLst>
                <a:ext uri="{FF2B5EF4-FFF2-40B4-BE49-F238E27FC236}">
                  <a16:creationId xmlns:a16="http://schemas.microsoft.com/office/drawing/2014/main" id="{1644B625-4EB6-EA9F-98DE-E808B374CA1E}"/>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5308250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Section Header 2">
    <p:spTree>
      <p:nvGrpSpPr>
        <p:cNvPr id="1" name=""/>
        <p:cNvGrpSpPr/>
        <p:nvPr/>
      </p:nvGrpSpPr>
      <p:grpSpPr>
        <a:xfrm>
          <a:off x="0" y="0"/>
          <a:ext cx="0" cy="0"/>
          <a:chOff x="0" y="0"/>
          <a:chExt cx="0" cy="0"/>
        </a:xfrm>
      </p:grpSpPr>
      <p:pic>
        <p:nvPicPr>
          <p:cNvPr id="13" name="Picture 12" descr="A blurry image of a colorful light&#10;&#10;Description automatically generated">
            <a:extLst>
              <a:ext uri="{FF2B5EF4-FFF2-40B4-BE49-F238E27FC236}">
                <a16:creationId xmlns:a16="http://schemas.microsoft.com/office/drawing/2014/main" id="{ADC82D1B-1943-B3BC-B7E9-DADF1458A765}"/>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15F7DB8F-2807-D314-271C-0F4F2350DF93}"/>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67FAEE5E-C029-8B34-BF31-A34A575CBAA3}"/>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93639BF3-1C9F-B3D0-1844-0C7F4853BCF6}"/>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E4A3A178-8DE4-1C2D-E07C-FB6B8C2F93DB}"/>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46134049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Section Header 3">
    <p:spTree>
      <p:nvGrpSpPr>
        <p:cNvPr id="1" name=""/>
        <p:cNvGrpSpPr/>
        <p:nvPr/>
      </p:nvGrpSpPr>
      <p:grpSpPr>
        <a:xfrm>
          <a:off x="0" y="0"/>
          <a:ext cx="0" cy="0"/>
          <a:chOff x="0" y="0"/>
          <a:chExt cx="0" cy="0"/>
        </a:xfrm>
      </p:grpSpPr>
      <p:pic>
        <p:nvPicPr>
          <p:cNvPr id="3" name="Picture 2" descr="A colorful light in the dark&#10;&#10;Description automatically generated">
            <a:extLst>
              <a:ext uri="{FF2B5EF4-FFF2-40B4-BE49-F238E27FC236}">
                <a16:creationId xmlns:a16="http://schemas.microsoft.com/office/drawing/2014/main" id="{A6C92DE9-1F7F-6A8E-389D-FBCE38254ADC}"/>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4" name="Group 4">
            <a:extLst>
              <a:ext uri="{FF2B5EF4-FFF2-40B4-BE49-F238E27FC236}">
                <a16:creationId xmlns:a16="http://schemas.microsoft.com/office/drawing/2014/main" id="{6A04A6ED-A8EC-896B-BBC6-FD5262717E7B}"/>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C8F851FC-9E0B-CE73-2C01-C0F31F89F724}"/>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80180399-BD38-8E20-647F-253F59F59BDC}"/>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3B5062FB-EC0E-E635-F958-A52D98B5313F}"/>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43842090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Section Header 4">
    <p:spTree>
      <p:nvGrpSpPr>
        <p:cNvPr id="1" name=""/>
        <p:cNvGrpSpPr/>
        <p:nvPr/>
      </p:nvGrpSpPr>
      <p:grpSpPr>
        <a:xfrm>
          <a:off x="0" y="0"/>
          <a:ext cx="0" cy="0"/>
          <a:chOff x="0" y="0"/>
          <a:chExt cx="0" cy="0"/>
        </a:xfrm>
      </p:grpSpPr>
      <p:pic>
        <p:nvPicPr>
          <p:cNvPr id="13" name="Picture 12" descr="A blurry image of a rainbow&#10;&#10;Description automatically generated">
            <a:extLst>
              <a:ext uri="{FF2B5EF4-FFF2-40B4-BE49-F238E27FC236}">
                <a16:creationId xmlns:a16="http://schemas.microsoft.com/office/drawing/2014/main" id="{C8E8709F-6A78-59BB-D254-AE4C7F2A57D8}"/>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7" name="Group 4">
            <a:extLst>
              <a:ext uri="{FF2B5EF4-FFF2-40B4-BE49-F238E27FC236}">
                <a16:creationId xmlns:a16="http://schemas.microsoft.com/office/drawing/2014/main" id="{37892AD0-AA1A-7C3F-D604-6B51C83F9125}"/>
              </a:ext>
            </a:extLst>
          </p:cNvPr>
          <p:cNvGrpSpPr>
            <a:grpSpLocks noChangeAspect="1"/>
          </p:cNvGrpSpPr>
          <p:nvPr userDrawn="1"/>
        </p:nvGrpSpPr>
        <p:grpSpPr bwMode="black">
          <a:xfrm>
            <a:off x="11369256" y="6276977"/>
            <a:ext cx="346158" cy="355219"/>
            <a:chOff x="7110" y="4004"/>
            <a:chExt cx="191" cy="196"/>
          </a:xfrm>
        </p:grpSpPr>
        <p:sp>
          <p:nvSpPr>
            <p:cNvPr id="9" name="Freeform 5">
              <a:extLst>
                <a:ext uri="{FF2B5EF4-FFF2-40B4-BE49-F238E27FC236}">
                  <a16:creationId xmlns:a16="http://schemas.microsoft.com/office/drawing/2014/main" id="{A0534D24-E24B-9D42-9CEC-BD3121DCA8D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0" name="Freeform 6">
              <a:extLst>
                <a:ext uri="{FF2B5EF4-FFF2-40B4-BE49-F238E27FC236}">
                  <a16:creationId xmlns:a16="http://schemas.microsoft.com/office/drawing/2014/main" id="{8CDB9999-0912-54AD-8D1C-5C7470882B1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1" name="Freeform 7">
              <a:extLst>
                <a:ext uri="{FF2B5EF4-FFF2-40B4-BE49-F238E27FC236}">
                  <a16:creationId xmlns:a16="http://schemas.microsoft.com/office/drawing/2014/main" id="{A610BB37-C64D-86DE-399A-42F3ACEE7FA5}"/>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404211310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Section Header 5">
    <p:spTree>
      <p:nvGrpSpPr>
        <p:cNvPr id="1" name=""/>
        <p:cNvGrpSpPr/>
        <p:nvPr/>
      </p:nvGrpSpPr>
      <p:grpSpPr>
        <a:xfrm>
          <a:off x="0" y="0"/>
          <a:ext cx="0" cy="0"/>
          <a:chOff x="0" y="0"/>
          <a:chExt cx="0" cy="0"/>
        </a:xfrm>
      </p:grpSpPr>
      <p:pic>
        <p:nvPicPr>
          <p:cNvPr id="7" name="Picture 6" descr="A colorful circle on a black background&#10;&#10;Description automatically generated">
            <a:extLst>
              <a:ext uri="{FF2B5EF4-FFF2-40B4-BE49-F238E27FC236}">
                <a16:creationId xmlns:a16="http://schemas.microsoft.com/office/drawing/2014/main" id="{9B1A0959-0F7F-FF84-F8C5-2E76E9D45F4F}"/>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197040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313932"/>
          </a:xfrm>
        </p:spPr>
        <p:txBody>
          <a:bodyPr>
            <a:noAutofit/>
          </a:bodyPr>
          <a:lstStyle>
            <a:lvl1pPr marL="0" indent="0">
              <a:lnSpc>
                <a:spcPct val="85000"/>
              </a:lnSpc>
              <a:buNone/>
              <a:defRPr lang="en-US" sz="2400" b="1" i="0" kern="1200" dirty="0">
                <a:solidFill>
                  <a:schemeClr val="tx2"/>
                </a:solidFill>
                <a:latin typeface="EYInterstate" panose="02000503020000020004" pitchFamily="2" charset="0"/>
                <a:ea typeface="+mj-ea"/>
                <a:cs typeface="Arial" pitchFamily="34" charset="0"/>
              </a:defRPr>
            </a:lvl1pPr>
          </a:lstStyle>
          <a:p>
            <a:pPr lvl="0"/>
            <a:r>
              <a:rPr lang="en-GB" dirty="0"/>
              <a:t>Chapter 00</a:t>
            </a:r>
            <a:endParaRPr lang="en-US" dirty="0"/>
          </a:p>
        </p:txBody>
      </p:sp>
      <p:grpSp>
        <p:nvGrpSpPr>
          <p:cNvPr id="3" name="Group 4">
            <a:extLst>
              <a:ext uri="{FF2B5EF4-FFF2-40B4-BE49-F238E27FC236}">
                <a16:creationId xmlns:a16="http://schemas.microsoft.com/office/drawing/2014/main" id="{FF03587A-2FD3-0614-DE63-49658660D662}"/>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65533B13-4CD9-D2B7-8FC1-1E26402F35AD}"/>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5" name="Freeform 6">
              <a:extLst>
                <a:ext uri="{FF2B5EF4-FFF2-40B4-BE49-F238E27FC236}">
                  <a16:creationId xmlns:a16="http://schemas.microsoft.com/office/drawing/2014/main" id="{03004A32-B33C-4054-93DF-52FFED9AFF42}"/>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7">
              <a:extLst>
                <a:ext uri="{FF2B5EF4-FFF2-40B4-BE49-F238E27FC236}">
                  <a16:creationId xmlns:a16="http://schemas.microsoft.com/office/drawing/2014/main" id="{87AD73F2-2743-1664-C0F6-D56F21A0780D}"/>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11647399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Section Header 6">
    <p:spTree>
      <p:nvGrpSpPr>
        <p:cNvPr id="1" name=""/>
        <p:cNvGrpSpPr/>
        <p:nvPr/>
      </p:nvGrpSpPr>
      <p:grpSpPr>
        <a:xfrm>
          <a:off x="0" y="0"/>
          <a:ext cx="0" cy="0"/>
          <a:chOff x="0" y="0"/>
          <a:chExt cx="0" cy="0"/>
        </a:xfrm>
      </p:grpSpPr>
      <p:pic>
        <p:nvPicPr>
          <p:cNvPr id="5" name="Picture 4" descr="A blurry image of a rainbow&#10;&#10;Description automatically generated">
            <a:extLst>
              <a:ext uri="{FF2B5EF4-FFF2-40B4-BE49-F238E27FC236}">
                <a16:creationId xmlns:a16="http://schemas.microsoft.com/office/drawing/2014/main" id="{36630E4E-7F64-A84B-6022-F16994E95375}"/>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DCB74E28-9D0B-F1B4-F101-2628EB1EA46E}"/>
              </a:ext>
            </a:extLst>
          </p:cNvPr>
          <p:cNvSpPr>
            <a:spLocks noGrp="1"/>
          </p:cNvSpPr>
          <p:nvPr>
            <p:ph type="title"/>
          </p:nvPr>
        </p:nvSpPr>
        <p:spPr>
          <a:xfrm>
            <a:off x="485775" y="3053616"/>
            <a:ext cx="7394575" cy="2869882"/>
          </a:xfrm>
        </p:spPr>
        <p:txBody>
          <a:bodyPr anchor="t"/>
          <a:lstStyle>
            <a:lvl1pPr>
              <a:defRPr sz="6000">
                <a:solidFill>
                  <a:schemeClr val="bg1"/>
                </a:solidFill>
              </a:defRPr>
            </a:lvl1pPr>
          </a:lstStyle>
          <a:p>
            <a:r>
              <a:rPr lang="en-GB" dirty="0"/>
              <a:t>Click to edit Master title style</a:t>
            </a:r>
            <a:endParaRPr lang="en-US" dirty="0"/>
          </a:p>
        </p:txBody>
      </p:sp>
      <p:sp>
        <p:nvSpPr>
          <p:cNvPr id="8" name="Text Placeholder 7">
            <a:extLst>
              <a:ext uri="{FF2B5EF4-FFF2-40B4-BE49-F238E27FC236}">
                <a16:creationId xmlns:a16="http://schemas.microsoft.com/office/drawing/2014/main" id="{A475298B-22BF-3DF1-FBE7-DF673E5A2734}"/>
              </a:ext>
            </a:extLst>
          </p:cNvPr>
          <p:cNvSpPr>
            <a:spLocks noGrp="1"/>
          </p:cNvSpPr>
          <p:nvPr>
            <p:ph type="body" sz="quarter" idx="13" hasCustomPrompt="1"/>
          </p:nvPr>
        </p:nvSpPr>
        <p:spPr>
          <a:xfrm>
            <a:off x="485775" y="370800"/>
            <a:ext cx="7394575" cy="2169200"/>
          </a:xfrm>
        </p:spPr>
        <p:txBody>
          <a:bodyPr lIns="0" tIns="0" rIns="0" bIns="0" anchor="b">
            <a:noAutofit/>
          </a:bodyPr>
          <a:lstStyle>
            <a:lvl1pPr marL="0" indent="0">
              <a:lnSpc>
                <a:spcPct val="85000"/>
              </a:lnSpc>
              <a:spcAft>
                <a:spcPts val="0"/>
              </a:spcAft>
              <a:buNone/>
              <a:defRPr kumimoji="0" lang="en-US" sz="16600" b="1" i="0" u="none" strike="noStrike" kern="1200" cap="none" spc="0" normalizeH="0" baseline="0" dirty="0">
                <a:ln>
                  <a:noFill/>
                </a:ln>
                <a:solidFill>
                  <a:srgbClr val="747480">
                    <a:alpha val="50000"/>
                  </a:srgbClr>
                </a:solidFill>
                <a:effectLst/>
                <a:uLnTx/>
                <a:uFillTx/>
                <a:latin typeface="EYInterstate Light" panose="02000506000000020004" pitchFamily="2" charset="0"/>
                <a:ea typeface="+mn-ea"/>
                <a:cs typeface="+mn-cs"/>
              </a:defRPr>
            </a:lvl1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r>
              <a:rPr lang="en-GB" dirty="0"/>
              <a:t>00</a:t>
            </a:r>
            <a:endParaRPr lang="en-US" dirty="0"/>
          </a:p>
        </p:txBody>
      </p:sp>
      <p:grpSp>
        <p:nvGrpSpPr>
          <p:cNvPr id="3" name="Group 4">
            <a:extLst>
              <a:ext uri="{FF2B5EF4-FFF2-40B4-BE49-F238E27FC236}">
                <a16:creationId xmlns:a16="http://schemas.microsoft.com/office/drawing/2014/main" id="{883F3FD8-04F3-ECB5-80E8-80D3CB5D9E3C}"/>
              </a:ext>
            </a:extLst>
          </p:cNvPr>
          <p:cNvGrpSpPr>
            <a:grpSpLocks noChangeAspect="1"/>
          </p:cNvGrpSpPr>
          <p:nvPr userDrawn="1"/>
        </p:nvGrpSpPr>
        <p:grpSpPr bwMode="black">
          <a:xfrm>
            <a:off x="11369256" y="6276977"/>
            <a:ext cx="346158" cy="355219"/>
            <a:chOff x="7110" y="4004"/>
            <a:chExt cx="191" cy="196"/>
          </a:xfrm>
        </p:grpSpPr>
        <p:sp>
          <p:nvSpPr>
            <p:cNvPr id="4" name="Freeform 5">
              <a:extLst>
                <a:ext uri="{FF2B5EF4-FFF2-40B4-BE49-F238E27FC236}">
                  <a16:creationId xmlns:a16="http://schemas.microsoft.com/office/drawing/2014/main" id="{02E5D4A9-5D02-8FD4-8A6E-6678E67C3088}"/>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1BF6C5F8-F006-9C14-B21C-9F9ACE7F8B6B}"/>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96401869-B828-F0AB-6F07-C3C70607AC57}"/>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05782838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pic>
        <p:nvPicPr>
          <p:cNvPr id="11" name="Picture 10" descr="A blurry image of a rainbow&#10;&#10;Description automatically generated">
            <a:extLst>
              <a:ext uri="{FF2B5EF4-FFF2-40B4-BE49-F238E27FC236}">
                <a16:creationId xmlns:a16="http://schemas.microsoft.com/office/drawing/2014/main" id="{0CF60EBF-BB0E-A13F-6F1D-8E03C5FC39A6}"/>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2" name="Title 1">
            <a:extLst>
              <a:ext uri="{FF2B5EF4-FFF2-40B4-BE49-F238E27FC236}">
                <a16:creationId xmlns:a16="http://schemas.microsoft.com/office/drawing/2014/main" id="{3930FFC6-DEA1-5FCD-0ABD-350186ADBF5D}"/>
              </a:ext>
            </a:extLst>
          </p:cNvPr>
          <p:cNvSpPr>
            <a:spLocks noGrp="1"/>
          </p:cNvSpPr>
          <p:nvPr>
            <p:ph type="title" hasCustomPrompt="1"/>
          </p:nvPr>
        </p:nvSpPr>
        <p:spPr>
          <a:xfrm>
            <a:off x="485523" y="369888"/>
            <a:ext cx="3314701" cy="470898"/>
          </a:xfrm>
        </p:spPr>
        <p:txBody>
          <a:bodyPr/>
          <a:lstStyle/>
          <a:p>
            <a:r>
              <a:rPr lang="en-GB" dirty="0"/>
              <a:t>Contents</a:t>
            </a:r>
            <a:endParaRPr lang="en-US" dirty="0"/>
          </a:p>
        </p:txBody>
      </p:sp>
      <p:sp>
        <p:nvSpPr>
          <p:cNvPr id="7" name="Text Placeholder 6">
            <a:extLst>
              <a:ext uri="{FF2B5EF4-FFF2-40B4-BE49-F238E27FC236}">
                <a16:creationId xmlns:a16="http://schemas.microsoft.com/office/drawing/2014/main" id="{7B8AEA00-448F-1217-B10E-ABF6D402B4CB}"/>
              </a:ext>
            </a:extLst>
          </p:cNvPr>
          <p:cNvSpPr>
            <a:spLocks noGrp="1"/>
          </p:cNvSpPr>
          <p:nvPr>
            <p:ph type="body" sz="quarter" idx="15" hasCustomPrompt="1"/>
          </p:nvPr>
        </p:nvSpPr>
        <p:spPr>
          <a:xfrm>
            <a:off x="485775" y="1411287"/>
            <a:ext cx="5099050" cy="4638675"/>
          </a:xfrm>
        </p:spPr>
        <p:txBody>
          <a:bodyPr/>
          <a:lstStyle>
            <a:lvl1pPr>
              <a:defRPr sz="2400"/>
            </a:lvl1pPr>
            <a:lvl2pPr>
              <a:defRPr sz="2400"/>
            </a:lvl2pPr>
            <a:lvl3pPr>
              <a:defRPr sz="2000"/>
            </a:lvl3pPr>
            <a:lvl4pPr>
              <a:defRPr sz="1800"/>
            </a:lvl4pPr>
            <a:lvl5pPr>
              <a:defRPr sz="1800"/>
            </a:lvl5pPr>
          </a:lstStyle>
          <a:p>
            <a:pPr lvl="0"/>
            <a:r>
              <a:rPr lang="en-GB" dirty="0"/>
              <a:t>Introduction text goes here and delete the bullet if not required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2" name="Text Placeholder 6">
            <a:extLst>
              <a:ext uri="{FF2B5EF4-FFF2-40B4-BE49-F238E27FC236}">
                <a16:creationId xmlns:a16="http://schemas.microsoft.com/office/drawing/2014/main" id="{4A244641-8AF5-E5A2-18FB-105E0DDC424F}"/>
              </a:ext>
            </a:extLst>
          </p:cNvPr>
          <p:cNvSpPr>
            <a:spLocks noGrp="1"/>
          </p:cNvSpPr>
          <p:nvPr>
            <p:ph type="body" sz="quarter" idx="21" hasCustomPrompt="1"/>
          </p:nvPr>
        </p:nvSpPr>
        <p:spPr>
          <a:xfrm>
            <a:off x="6099647" y="1411287"/>
            <a:ext cx="5610225" cy="4638675"/>
          </a:xfrm>
        </p:spPr>
        <p:txBody>
          <a:bodyPr/>
          <a:lstStyle>
            <a:lvl1pPr marL="457200" indent="-457200">
              <a:buFont typeface="+mj-lt"/>
              <a:buAutoNum type="arabicPeriod"/>
              <a:defRPr sz="1800"/>
            </a:lvl1pPr>
            <a:lvl2pPr marL="914400" indent="-457200">
              <a:defRPr sz="1600"/>
            </a:lvl2pPr>
            <a:lvl3pPr marL="914400" indent="-457200">
              <a:defRPr sz="1600"/>
            </a:lvl3pPr>
            <a:lvl4pPr marL="914400" indent="-457200">
              <a:defRPr sz="1400"/>
            </a:lvl4pPr>
            <a:lvl5pPr marL="914400" indent="-457200">
              <a:defRPr sz="1400"/>
            </a:lvl5pPr>
          </a:lstStyle>
          <a:p>
            <a:pPr lvl="0"/>
            <a:r>
              <a:rPr lang="en-IN" dirty="0"/>
              <a:t>Section header goes here and to insert page numbers use the tab button on the keyboard</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grpSp>
        <p:nvGrpSpPr>
          <p:cNvPr id="3" name="Group 4">
            <a:extLst>
              <a:ext uri="{FF2B5EF4-FFF2-40B4-BE49-F238E27FC236}">
                <a16:creationId xmlns:a16="http://schemas.microsoft.com/office/drawing/2014/main" id="{43BD6E96-B342-4C33-5B5F-7EB4E3EAB193}"/>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E0589685-5AC8-7FFA-2A99-F7667B29FF1F}"/>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ECF24C34-9F38-4901-3126-E401B1671B8D}"/>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8" name="Freeform 7">
              <a:extLst>
                <a:ext uri="{FF2B5EF4-FFF2-40B4-BE49-F238E27FC236}">
                  <a16:creationId xmlns:a16="http://schemas.microsoft.com/office/drawing/2014/main" id="{39305C39-008B-0208-7459-4DC3263D1B84}"/>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208257790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pic>
        <p:nvPicPr>
          <p:cNvPr id="8" name="Picture 7" descr="A bright light in the dark&#10;&#10;Description automatically generated">
            <a:extLst>
              <a:ext uri="{FF2B5EF4-FFF2-40B4-BE49-F238E27FC236}">
                <a16:creationId xmlns:a16="http://schemas.microsoft.com/office/drawing/2014/main" id="{C6893964-B096-BBF5-42BC-1EAE055022BA}"/>
              </a:ext>
            </a:extLst>
          </p:cNvPr>
          <p:cNvPicPr>
            <a:picLocks/>
          </p:cNvPicPr>
          <p:nvPr userDrawn="1"/>
        </p:nvPicPr>
        <p:blipFill>
          <a:blip r:embed="rId2">
            <a:extLst>
              <a:ext uri="{28A0092B-C50C-407E-A947-70E740481C1C}">
                <a14:useLocalDpi xmlns:a14="http://schemas.microsoft.com/office/drawing/2010/main" val="0"/>
              </a:ext>
            </a:extLst>
          </a:blip>
          <a:stretch>
            <a:fillRect/>
          </a:stretch>
        </p:blipFill>
        <p:spPr bwMode="hidden">
          <a:xfrm>
            <a:off x="0" y="0"/>
            <a:ext cx="12193200" cy="6858000"/>
          </a:xfrm>
          <a:prstGeom prst="rect">
            <a:avLst/>
          </a:prstGeom>
        </p:spPr>
      </p:pic>
      <p:sp>
        <p:nvSpPr>
          <p:cNvPr id="17" name="Text Placeholder 9">
            <a:extLst>
              <a:ext uri="{FF2B5EF4-FFF2-40B4-BE49-F238E27FC236}">
                <a16:creationId xmlns:a16="http://schemas.microsoft.com/office/drawing/2014/main" id="{B9199D71-1BDD-2925-CD92-9B0B3F8439E9}"/>
              </a:ext>
            </a:extLst>
          </p:cNvPr>
          <p:cNvSpPr>
            <a:spLocks noGrp="1"/>
          </p:cNvSpPr>
          <p:nvPr>
            <p:ph type="body" sz="quarter" idx="28" hasCustomPrompt="1"/>
          </p:nvPr>
        </p:nvSpPr>
        <p:spPr>
          <a:xfrm>
            <a:off x="2756521" y="1411287"/>
            <a:ext cx="1873220" cy="2031325"/>
          </a:xfrm>
        </p:spPr>
        <p:txBody>
          <a:bodyPr wrap="square">
            <a:spAutoFit/>
          </a:bodyPr>
          <a:lstStyle>
            <a:lvl1pPr marL="0" indent="0">
              <a:buNone/>
              <a:defRPr sz="13200"/>
            </a:lvl1pPr>
          </a:lstStyle>
          <a:p>
            <a:pPr lvl="0"/>
            <a:r>
              <a:rPr lang="en-GB" dirty="0"/>
              <a:t>0</a:t>
            </a:r>
            <a:endParaRPr lang="en-US" dirty="0"/>
          </a:p>
        </p:txBody>
      </p:sp>
      <p:sp>
        <p:nvSpPr>
          <p:cNvPr id="19" name="Text Placeholder 6">
            <a:extLst>
              <a:ext uri="{FF2B5EF4-FFF2-40B4-BE49-F238E27FC236}">
                <a16:creationId xmlns:a16="http://schemas.microsoft.com/office/drawing/2014/main" id="{F8391354-FDE4-DE4D-8084-A61467B9F410}"/>
              </a:ext>
            </a:extLst>
          </p:cNvPr>
          <p:cNvSpPr>
            <a:spLocks noGrp="1"/>
          </p:cNvSpPr>
          <p:nvPr>
            <p:ph type="body" sz="quarter" idx="29" hasCustomPrompt="1"/>
          </p:nvPr>
        </p:nvSpPr>
        <p:spPr>
          <a:xfrm flipH="1">
            <a:off x="2845421"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0" name="Text Placeholder 9">
            <a:extLst>
              <a:ext uri="{FF2B5EF4-FFF2-40B4-BE49-F238E27FC236}">
                <a16:creationId xmlns:a16="http://schemas.microsoft.com/office/drawing/2014/main" id="{F575A1BC-5BD6-1793-C917-0720FC3DE980}"/>
              </a:ext>
            </a:extLst>
          </p:cNvPr>
          <p:cNvSpPr>
            <a:spLocks noGrp="1"/>
          </p:cNvSpPr>
          <p:nvPr>
            <p:ph type="body" sz="quarter" idx="30" hasCustomPrompt="1"/>
          </p:nvPr>
        </p:nvSpPr>
        <p:spPr>
          <a:xfrm>
            <a:off x="5116419" y="1411287"/>
            <a:ext cx="1873220" cy="2031325"/>
          </a:xfrm>
        </p:spPr>
        <p:txBody>
          <a:bodyPr wrap="square">
            <a:spAutoFit/>
          </a:bodyPr>
          <a:lstStyle>
            <a:lvl1pPr marL="0" indent="0">
              <a:buNone/>
              <a:defRPr sz="13200"/>
            </a:lvl1pPr>
          </a:lstStyle>
          <a:p>
            <a:pPr lvl="0"/>
            <a:r>
              <a:rPr lang="en-GB" dirty="0"/>
              <a:t>0</a:t>
            </a:r>
            <a:endParaRPr lang="en-US" dirty="0"/>
          </a:p>
        </p:txBody>
      </p:sp>
      <p:sp>
        <p:nvSpPr>
          <p:cNvPr id="22" name="Text Placeholder 6">
            <a:extLst>
              <a:ext uri="{FF2B5EF4-FFF2-40B4-BE49-F238E27FC236}">
                <a16:creationId xmlns:a16="http://schemas.microsoft.com/office/drawing/2014/main" id="{F9CBCE1B-3F39-C7B5-CCE2-AE84242E7749}"/>
              </a:ext>
            </a:extLst>
          </p:cNvPr>
          <p:cNvSpPr>
            <a:spLocks noGrp="1"/>
          </p:cNvSpPr>
          <p:nvPr>
            <p:ph type="body" sz="quarter" idx="31" hasCustomPrompt="1"/>
          </p:nvPr>
        </p:nvSpPr>
        <p:spPr>
          <a:xfrm flipH="1">
            <a:off x="5205319"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5" name="Text Placeholder 6">
            <a:extLst>
              <a:ext uri="{FF2B5EF4-FFF2-40B4-BE49-F238E27FC236}">
                <a16:creationId xmlns:a16="http://schemas.microsoft.com/office/drawing/2014/main" id="{814015C2-B8E4-B890-4CD0-F6A3A2052CAC}"/>
              </a:ext>
            </a:extLst>
          </p:cNvPr>
          <p:cNvSpPr>
            <a:spLocks noGrp="1"/>
          </p:cNvSpPr>
          <p:nvPr>
            <p:ph type="body" sz="quarter" idx="33" hasCustomPrompt="1"/>
          </p:nvPr>
        </p:nvSpPr>
        <p:spPr>
          <a:xfrm>
            <a:off x="7565217"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30" name="Text Placeholder 9">
            <a:extLst>
              <a:ext uri="{FF2B5EF4-FFF2-40B4-BE49-F238E27FC236}">
                <a16:creationId xmlns:a16="http://schemas.microsoft.com/office/drawing/2014/main" id="{37959C9A-F406-FB92-6FFF-08F42234CF91}"/>
              </a:ext>
            </a:extLst>
          </p:cNvPr>
          <p:cNvSpPr>
            <a:spLocks noGrp="1"/>
          </p:cNvSpPr>
          <p:nvPr>
            <p:ph type="body" sz="quarter" idx="34" hasCustomPrompt="1"/>
          </p:nvPr>
        </p:nvSpPr>
        <p:spPr>
          <a:xfrm>
            <a:off x="9836214"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4" name="Text Placeholder 6">
            <a:extLst>
              <a:ext uri="{FF2B5EF4-FFF2-40B4-BE49-F238E27FC236}">
                <a16:creationId xmlns:a16="http://schemas.microsoft.com/office/drawing/2014/main" id="{BC6A6256-32C1-F83C-4A32-D674785CF1DF}"/>
              </a:ext>
            </a:extLst>
          </p:cNvPr>
          <p:cNvSpPr>
            <a:spLocks noGrp="1"/>
          </p:cNvSpPr>
          <p:nvPr>
            <p:ph type="body" sz="quarter" idx="35" hasCustomPrompt="1"/>
          </p:nvPr>
        </p:nvSpPr>
        <p:spPr>
          <a:xfrm>
            <a:off x="9925114"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 name="Title 1">
            <a:extLst>
              <a:ext uri="{FF2B5EF4-FFF2-40B4-BE49-F238E27FC236}">
                <a16:creationId xmlns:a16="http://schemas.microsoft.com/office/drawing/2014/main" id="{E49EC5F5-14E0-4B05-29E6-E9A059AA1002}"/>
              </a:ext>
            </a:extLst>
          </p:cNvPr>
          <p:cNvSpPr>
            <a:spLocks noGrp="1"/>
          </p:cNvSpPr>
          <p:nvPr>
            <p:ph type="title" hasCustomPrompt="1"/>
          </p:nvPr>
        </p:nvSpPr>
        <p:spPr>
          <a:xfrm>
            <a:off x="485523" y="369888"/>
            <a:ext cx="11224347" cy="470898"/>
          </a:xfrm>
        </p:spPr>
        <p:txBody>
          <a:bodyPr/>
          <a:lstStyle/>
          <a:p>
            <a:r>
              <a:rPr lang="en-GB" dirty="0"/>
              <a:t>Agenda</a:t>
            </a:r>
            <a:endParaRPr lang="en-US" dirty="0"/>
          </a:p>
        </p:txBody>
      </p:sp>
      <p:sp>
        <p:nvSpPr>
          <p:cNvPr id="10" name="Text Placeholder 9">
            <a:extLst>
              <a:ext uri="{FF2B5EF4-FFF2-40B4-BE49-F238E27FC236}">
                <a16:creationId xmlns:a16="http://schemas.microsoft.com/office/drawing/2014/main" id="{920A2165-CDB3-28AA-F42A-E5E3D72C1440}"/>
              </a:ext>
            </a:extLst>
          </p:cNvPr>
          <p:cNvSpPr>
            <a:spLocks noGrp="1"/>
          </p:cNvSpPr>
          <p:nvPr>
            <p:ph type="body" sz="quarter" idx="13" hasCustomPrompt="1"/>
          </p:nvPr>
        </p:nvSpPr>
        <p:spPr>
          <a:xfrm>
            <a:off x="396623"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 name="Text Placeholder 6">
            <a:extLst>
              <a:ext uri="{FF2B5EF4-FFF2-40B4-BE49-F238E27FC236}">
                <a16:creationId xmlns:a16="http://schemas.microsoft.com/office/drawing/2014/main" id="{F78D4931-12A7-7D80-F380-EDF6BE10CA42}"/>
              </a:ext>
            </a:extLst>
          </p:cNvPr>
          <p:cNvSpPr>
            <a:spLocks noGrp="1"/>
          </p:cNvSpPr>
          <p:nvPr>
            <p:ph type="body" sz="quarter" idx="27" hasCustomPrompt="1"/>
          </p:nvPr>
        </p:nvSpPr>
        <p:spPr>
          <a:xfrm>
            <a:off x="485523" y="3642518"/>
            <a:ext cx="1785600" cy="2407444"/>
          </a:xfrm>
        </p:spPr>
        <p:txBody>
          <a:bodyPr/>
          <a:lstStyle>
            <a:lvl1pPr>
              <a:defRPr>
                <a:latin typeface="+mn-lt"/>
              </a:defRPr>
            </a:lvl1pPr>
          </a:lstStyle>
          <a:p>
            <a:pPr lvl="0"/>
            <a:r>
              <a:rPr lang="en-GB" dirty="0"/>
              <a:t>Agenda text goes here and delete the bullet if not required</a:t>
            </a:r>
            <a:endParaRPr lang="en-US" dirty="0"/>
          </a:p>
        </p:txBody>
      </p:sp>
      <p:sp>
        <p:nvSpPr>
          <p:cNvPr id="23" name="Text Placeholder 9">
            <a:extLst>
              <a:ext uri="{FF2B5EF4-FFF2-40B4-BE49-F238E27FC236}">
                <a16:creationId xmlns:a16="http://schemas.microsoft.com/office/drawing/2014/main" id="{38D52684-7A0E-2BDF-C56C-F721FED04E3A}"/>
              </a:ext>
            </a:extLst>
          </p:cNvPr>
          <p:cNvSpPr>
            <a:spLocks noGrp="1"/>
          </p:cNvSpPr>
          <p:nvPr>
            <p:ph type="body" sz="quarter" idx="32" hasCustomPrompt="1"/>
          </p:nvPr>
        </p:nvSpPr>
        <p:spPr>
          <a:xfrm>
            <a:off x="7476317" y="1411287"/>
            <a:ext cx="1873220" cy="2031325"/>
          </a:xfrm>
        </p:spPr>
        <p:txBody>
          <a:bodyPr wrap="square">
            <a:spAutoFit/>
          </a:bodyPr>
          <a:lstStyle>
            <a:lvl1pPr marL="0" indent="0">
              <a:buNone/>
              <a:defRPr sz="13200"/>
            </a:lvl1pPr>
          </a:lstStyle>
          <a:p>
            <a:pPr lvl="0"/>
            <a:r>
              <a:rPr lang="en-GB" dirty="0"/>
              <a:t>0</a:t>
            </a:r>
            <a:endParaRPr lang="en-US" dirty="0"/>
          </a:p>
        </p:txBody>
      </p:sp>
      <p:sp>
        <p:nvSpPr>
          <p:cNvPr id="36" name="SmartArt Placeholder 35">
            <a:extLst>
              <a:ext uri="{FF2B5EF4-FFF2-40B4-BE49-F238E27FC236}">
                <a16:creationId xmlns:a16="http://schemas.microsoft.com/office/drawing/2014/main" id="{6D23DAA3-59C7-A352-8728-D157F22D25EF}"/>
              </a:ext>
            </a:extLst>
          </p:cNvPr>
          <p:cNvSpPr>
            <a:spLocks noGrp="1"/>
          </p:cNvSpPr>
          <p:nvPr>
            <p:ph type="dgm" sz="quarter" idx="36" hasCustomPrompt="1"/>
          </p:nvPr>
        </p:nvSpPr>
        <p:spPr>
          <a:xfrm>
            <a:off x="2556050" y="2020781"/>
            <a:ext cx="3600" cy="4030662"/>
          </a:xfrm>
          <a:solidFill>
            <a:schemeClr val="bg1"/>
          </a:solidFill>
        </p:spPr>
        <p:txBody>
          <a:bodyPr/>
          <a:lstStyle>
            <a:lvl1pPr marL="0" indent="0">
              <a:buNone/>
              <a:defRPr/>
            </a:lvl1pPr>
          </a:lstStyle>
          <a:p>
            <a:r>
              <a:rPr lang="en-US" dirty="0"/>
              <a:t> </a:t>
            </a:r>
          </a:p>
        </p:txBody>
      </p:sp>
      <p:sp>
        <p:nvSpPr>
          <p:cNvPr id="37" name="SmartArt Placeholder 35">
            <a:extLst>
              <a:ext uri="{FF2B5EF4-FFF2-40B4-BE49-F238E27FC236}">
                <a16:creationId xmlns:a16="http://schemas.microsoft.com/office/drawing/2014/main" id="{D33DFC67-321E-4CFE-436A-CF6FA96BA7E4}"/>
              </a:ext>
            </a:extLst>
          </p:cNvPr>
          <p:cNvSpPr>
            <a:spLocks noGrp="1"/>
          </p:cNvSpPr>
          <p:nvPr>
            <p:ph type="dgm" sz="quarter" idx="37" hasCustomPrompt="1"/>
          </p:nvPr>
        </p:nvSpPr>
        <p:spPr>
          <a:xfrm flipH="1">
            <a:off x="4915948" y="2020781"/>
            <a:ext cx="3600" cy="4030662"/>
          </a:xfrm>
          <a:solidFill>
            <a:schemeClr val="bg1"/>
          </a:solidFill>
        </p:spPr>
        <p:txBody>
          <a:bodyPr/>
          <a:lstStyle>
            <a:lvl1pPr marL="0" indent="0">
              <a:buNone/>
              <a:defRPr/>
            </a:lvl1pPr>
          </a:lstStyle>
          <a:p>
            <a:r>
              <a:rPr lang="en-US" dirty="0"/>
              <a:t> </a:t>
            </a:r>
          </a:p>
        </p:txBody>
      </p:sp>
      <p:sp>
        <p:nvSpPr>
          <p:cNvPr id="38" name="SmartArt Placeholder 35">
            <a:extLst>
              <a:ext uri="{FF2B5EF4-FFF2-40B4-BE49-F238E27FC236}">
                <a16:creationId xmlns:a16="http://schemas.microsoft.com/office/drawing/2014/main" id="{A43CB924-4778-AEB3-1D6C-5B802CD043B0}"/>
              </a:ext>
            </a:extLst>
          </p:cNvPr>
          <p:cNvSpPr>
            <a:spLocks noGrp="1"/>
          </p:cNvSpPr>
          <p:nvPr>
            <p:ph type="dgm" sz="quarter" idx="38" hasCustomPrompt="1"/>
          </p:nvPr>
        </p:nvSpPr>
        <p:spPr>
          <a:xfrm>
            <a:off x="7275846" y="2020781"/>
            <a:ext cx="3600" cy="4030662"/>
          </a:xfrm>
          <a:solidFill>
            <a:schemeClr val="bg1"/>
          </a:solidFill>
        </p:spPr>
        <p:txBody>
          <a:bodyPr/>
          <a:lstStyle>
            <a:lvl1pPr marL="0" indent="0">
              <a:buNone/>
              <a:defRPr/>
            </a:lvl1pPr>
          </a:lstStyle>
          <a:p>
            <a:r>
              <a:rPr lang="en-US" dirty="0"/>
              <a:t> </a:t>
            </a:r>
          </a:p>
        </p:txBody>
      </p:sp>
      <p:sp>
        <p:nvSpPr>
          <p:cNvPr id="39" name="SmartArt Placeholder 35">
            <a:extLst>
              <a:ext uri="{FF2B5EF4-FFF2-40B4-BE49-F238E27FC236}">
                <a16:creationId xmlns:a16="http://schemas.microsoft.com/office/drawing/2014/main" id="{225723D6-9330-76F1-3F3B-6A582AC1C154}"/>
              </a:ext>
            </a:extLst>
          </p:cNvPr>
          <p:cNvSpPr>
            <a:spLocks noGrp="1"/>
          </p:cNvSpPr>
          <p:nvPr>
            <p:ph type="dgm" sz="quarter" idx="39" hasCustomPrompt="1"/>
          </p:nvPr>
        </p:nvSpPr>
        <p:spPr>
          <a:xfrm>
            <a:off x="9635744" y="2020781"/>
            <a:ext cx="3600" cy="4030662"/>
          </a:xfrm>
          <a:solidFill>
            <a:schemeClr val="bg1"/>
          </a:solidFill>
        </p:spPr>
        <p:txBody>
          <a:bodyPr/>
          <a:lstStyle>
            <a:lvl1pPr marL="0" indent="0">
              <a:buNone/>
              <a:defRPr/>
            </a:lvl1pPr>
          </a:lstStyle>
          <a:p>
            <a:r>
              <a:rPr lang="en-US" dirty="0"/>
              <a:t> </a:t>
            </a:r>
          </a:p>
        </p:txBody>
      </p:sp>
      <p:grpSp>
        <p:nvGrpSpPr>
          <p:cNvPr id="4" name="Group 4">
            <a:extLst>
              <a:ext uri="{FF2B5EF4-FFF2-40B4-BE49-F238E27FC236}">
                <a16:creationId xmlns:a16="http://schemas.microsoft.com/office/drawing/2014/main" id="{0A81D8CB-560D-4D44-C97E-EA26F34CC3AC}"/>
              </a:ext>
            </a:extLst>
          </p:cNvPr>
          <p:cNvGrpSpPr>
            <a:grpSpLocks noChangeAspect="1"/>
          </p:cNvGrpSpPr>
          <p:nvPr userDrawn="1"/>
        </p:nvGrpSpPr>
        <p:grpSpPr bwMode="black">
          <a:xfrm>
            <a:off x="11369256" y="6276977"/>
            <a:ext cx="346158" cy="355219"/>
            <a:chOff x="7110" y="4004"/>
            <a:chExt cx="191" cy="196"/>
          </a:xfrm>
        </p:grpSpPr>
        <p:sp>
          <p:nvSpPr>
            <p:cNvPr id="5" name="Freeform 5">
              <a:extLst>
                <a:ext uri="{FF2B5EF4-FFF2-40B4-BE49-F238E27FC236}">
                  <a16:creationId xmlns:a16="http://schemas.microsoft.com/office/drawing/2014/main" id="{59191B37-6B1A-7691-75E4-1FA7B77F9205}"/>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6" name="Freeform 6">
              <a:extLst>
                <a:ext uri="{FF2B5EF4-FFF2-40B4-BE49-F238E27FC236}">
                  <a16:creationId xmlns:a16="http://schemas.microsoft.com/office/drawing/2014/main" id="{EA7D4B7A-0CA8-BB4D-984C-EC1FBE7E01E5}"/>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7" name="Freeform 7">
              <a:extLst>
                <a:ext uri="{FF2B5EF4-FFF2-40B4-BE49-F238E27FC236}">
                  <a16:creationId xmlns:a16="http://schemas.microsoft.com/office/drawing/2014/main" id="{D1060E56-702B-BB81-6036-ACACFA479640}"/>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Tree>
    <p:extLst>
      <p:ext uri="{BB962C8B-B14F-4D97-AF65-F5344CB8AC3E}">
        <p14:creationId xmlns:p14="http://schemas.microsoft.com/office/powerpoint/2010/main" val="1167105512"/>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92.xml"/><Relationship Id="rId18" Type="http://schemas.openxmlformats.org/officeDocument/2006/relationships/slideLayout" Target="../slideLayouts/slideLayout97.xml"/><Relationship Id="rId26" Type="http://schemas.openxmlformats.org/officeDocument/2006/relationships/slideLayout" Target="../slideLayouts/slideLayout105.xml"/><Relationship Id="rId39" Type="http://schemas.openxmlformats.org/officeDocument/2006/relationships/slideLayout" Target="../slideLayouts/slideLayout118.xml"/><Relationship Id="rId21" Type="http://schemas.openxmlformats.org/officeDocument/2006/relationships/slideLayout" Target="../slideLayouts/slideLayout100.xml"/><Relationship Id="rId34" Type="http://schemas.openxmlformats.org/officeDocument/2006/relationships/slideLayout" Target="../slideLayouts/slideLayout113.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17" Type="http://schemas.openxmlformats.org/officeDocument/2006/relationships/slideLayout" Target="../slideLayouts/slideLayout96.xml"/><Relationship Id="rId25" Type="http://schemas.openxmlformats.org/officeDocument/2006/relationships/slideLayout" Target="../slideLayouts/slideLayout104.xml"/><Relationship Id="rId33" Type="http://schemas.openxmlformats.org/officeDocument/2006/relationships/slideLayout" Target="../slideLayouts/slideLayout112.xml"/><Relationship Id="rId38" Type="http://schemas.openxmlformats.org/officeDocument/2006/relationships/slideLayout" Target="../slideLayouts/slideLayout117.xml"/><Relationship Id="rId2" Type="http://schemas.openxmlformats.org/officeDocument/2006/relationships/slideLayout" Target="../slideLayouts/slideLayout81.xml"/><Relationship Id="rId16" Type="http://schemas.openxmlformats.org/officeDocument/2006/relationships/slideLayout" Target="../slideLayouts/slideLayout95.xml"/><Relationship Id="rId20" Type="http://schemas.openxmlformats.org/officeDocument/2006/relationships/slideLayout" Target="../slideLayouts/slideLayout99.xml"/><Relationship Id="rId29" Type="http://schemas.openxmlformats.org/officeDocument/2006/relationships/slideLayout" Target="../slideLayouts/slideLayout108.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24" Type="http://schemas.openxmlformats.org/officeDocument/2006/relationships/slideLayout" Target="../slideLayouts/slideLayout103.xml"/><Relationship Id="rId32" Type="http://schemas.openxmlformats.org/officeDocument/2006/relationships/slideLayout" Target="../slideLayouts/slideLayout111.xml"/><Relationship Id="rId37" Type="http://schemas.openxmlformats.org/officeDocument/2006/relationships/slideLayout" Target="../slideLayouts/slideLayout116.xml"/><Relationship Id="rId40" Type="http://schemas.openxmlformats.org/officeDocument/2006/relationships/theme" Target="../theme/theme2.xml"/><Relationship Id="rId5" Type="http://schemas.openxmlformats.org/officeDocument/2006/relationships/slideLayout" Target="../slideLayouts/slideLayout84.xml"/><Relationship Id="rId15" Type="http://schemas.openxmlformats.org/officeDocument/2006/relationships/slideLayout" Target="../slideLayouts/slideLayout94.xml"/><Relationship Id="rId23" Type="http://schemas.openxmlformats.org/officeDocument/2006/relationships/slideLayout" Target="../slideLayouts/slideLayout102.xml"/><Relationship Id="rId28" Type="http://schemas.openxmlformats.org/officeDocument/2006/relationships/slideLayout" Target="../slideLayouts/slideLayout107.xml"/><Relationship Id="rId36" Type="http://schemas.openxmlformats.org/officeDocument/2006/relationships/slideLayout" Target="../slideLayouts/slideLayout115.xml"/><Relationship Id="rId10" Type="http://schemas.openxmlformats.org/officeDocument/2006/relationships/slideLayout" Target="../slideLayouts/slideLayout89.xml"/><Relationship Id="rId19" Type="http://schemas.openxmlformats.org/officeDocument/2006/relationships/slideLayout" Target="../slideLayouts/slideLayout98.xml"/><Relationship Id="rId31" Type="http://schemas.openxmlformats.org/officeDocument/2006/relationships/slideLayout" Target="../slideLayouts/slideLayout110.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slideLayout" Target="../slideLayouts/slideLayout93.xml"/><Relationship Id="rId22" Type="http://schemas.openxmlformats.org/officeDocument/2006/relationships/slideLayout" Target="../slideLayouts/slideLayout101.xml"/><Relationship Id="rId27" Type="http://schemas.openxmlformats.org/officeDocument/2006/relationships/slideLayout" Target="../slideLayouts/slideLayout106.xml"/><Relationship Id="rId30" Type="http://schemas.openxmlformats.org/officeDocument/2006/relationships/slideLayout" Target="../slideLayouts/slideLayout109.xml"/><Relationship Id="rId35" Type="http://schemas.openxmlformats.org/officeDocument/2006/relationships/slideLayout" Target="../slideLayouts/slideLayout114.xml"/><Relationship Id="rId8" Type="http://schemas.openxmlformats.org/officeDocument/2006/relationships/slideLayout" Target="../slideLayouts/slideLayout87.xml"/><Relationship Id="rId3" Type="http://schemas.openxmlformats.org/officeDocument/2006/relationships/slideLayout" Target="../slideLayouts/slideLayout8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5523" y="345396"/>
            <a:ext cx="11224347" cy="470898"/>
          </a:xfrm>
          <a:prstGeom prst="rect">
            <a:avLst/>
          </a:prstGeom>
        </p:spPr>
        <p:txBody>
          <a:bodyPr vert="horz" lIns="0" tIns="0" rIns="0" bIns="0" rtlCol="0" anchor="t" anchorCtr="0">
            <a:noAutofit/>
          </a:bodyPr>
          <a:lstStyle/>
          <a:p>
            <a:r>
              <a:rPr lang="en-GB" dirty="0"/>
              <a:t>Click to edit Master title style</a:t>
            </a:r>
          </a:p>
        </p:txBody>
      </p:sp>
      <p:sp>
        <p:nvSpPr>
          <p:cNvPr id="3" name="Text Placeholder 2"/>
          <p:cNvSpPr>
            <a:spLocks noGrp="1"/>
          </p:cNvSpPr>
          <p:nvPr>
            <p:ph type="body" idx="1"/>
          </p:nvPr>
        </p:nvSpPr>
        <p:spPr>
          <a:xfrm>
            <a:off x="485523" y="1411287"/>
            <a:ext cx="11224347" cy="4638675"/>
          </a:xfrm>
          <a:prstGeom prst="rect">
            <a:avLst/>
          </a:prstGeom>
        </p:spPr>
        <p:txBody>
          <a:bodyPr vert="horz" lIns="0" tIns="0" rIns="0" bIns="0" rtlCol="0" anchor="t" anchorCtr="0">
            <a:noAutofit/>
          </a:bodyPr>
          <a:lstStyle/>
          <a:p>
            <a:r>
              <a:rPr lang="en-US" dirty="0"/>
              <a:t>First level text style </a:t>
            </a:r>
            <a:r>
              <a:rPr lang="en-US" dirty="0" err="1"/>
              <a:t>EYInterstate</a:t>
            </a:r>
            <a:r>
              <a:rPr lang="en-US" dirty="0"/>
              <a:t> Light 16pt</a:t>
            </a:r>
          </a:p>
          <a:p>
            <a:pPr lvl="1"/>
            <a:r>
              <a:rPr lang="en-US" dirty="0"/>
              <a:t>Second level text style </a:t>
            </a:r>
            <a:r>
              <a:rPr lang="en-US" dirty="0" err="1"/>
              <a:t>EYInterstate</a:t>
            </a:r>
            <a:r>
              <a:rPr lang="en-US" dirty="0"/>
              <a:t> Light 16pt</a:t>
            </a:r>
          </a:p>
          <a:p>
            <a:pPr lvl="2"/>
            <a:r>
              <a:rPr lang="en-US" dirty="0"/>
              <a:t>Third level text style </a:t>
            </a:r>
            <a:r>
              <a:rPr lang="en-US" dirty="0" err="1"/>
              <a:t>EYInterstate</a:t>
            </a:r>
            <a:r>
              <a:rPr lang="en-US" dirty="0"/>
              <a:t> Light 14pt</a:t>
            </a:r>
          </a:p>
          <a:p>
            <a:pPr lvl="3"/>
            <a:r>
              <a:rPr lang="en-US" dirty="0"/>
              <a:t>Fourth level text style </a:t>
            </a:r>
            <a:r>
              <a:rPr lang="en-US" dirty="0" err="1"/>
              <a:t>EYInterstate</a:t>
            </a:r>
            <a:r>
              <a:rPr lang="en-US" dirty="0"/>
              <a:t> Light 14pt</a:t>
            </a:r>
          </a:p>
          <a:p>
            <a:pPr lvl="4"/>
            <a:r>
              <a:rPr lang="en-US" dirty="0"/>
              <a:t>Fifth level text style </a:t>
            </a:r>
            <a:r>
              <a:rPr lang="en-US" dirty="0" err="1"/>
              <a:t>EYInterstate</a:t>
            </a:r>
            <a:r>
              <a:rPr lang="en-US" dirty="0"/>
              <a:t> Light 12pt</a:t>
            </a:r>
          </a:p>
          <a:p>
            <a:pPr lvl="5"/>
            <a:r>
              <a:rPr lang="en-US" dirty="0"/>
              <a:t>Sixth level text style </a:t>
            </a:r>
            <a:r>
              <a:rPr lang="en-US" dirty="0" err="1"/>
              <a:t>EYInterstate</a:t>
            </a:r>
            <a:r>
              <a:rPr lang="en-US" dirty="0"/>
              <a:t> Light 12pt</a:t>
            </a:r>
          </a:p>
          <a:p>
            <a:pPr lvl="6"/>
            <a:r>
              <a:rPr lang="en-US" dirty="0"/>
              <a:t>Seventh level text style </a:t>
            </a:r>
            <a:r>
              <a:rPr lang="en-US" dirty="0" err="1"/>
              <a:t>EYInterstate</a:t>
            </a:r>
            <a:r>
              <a:rPr lang="en-US" dirty="0"/>
              <a:t> Light 11pt</a:t>
            </a:r>
          </a:p>
          <a:p>
            <a:pPr lvl="7"/>
            <a:r>
              <a:rPr lang="en-US" dirty="0"/>
              <a:t>Eighth level text style </a:t>
            </a:r>
            <a:r>
              <a:rPr lang="en-US" dirty="0" err="1"/>
              <a:t>EYInterstate</a:t>
            </a:r>
            <a:r>
              <a:rPr lang="en-US" dirty="0"/>
              <a:t> Light 10pt</a:t>
            </a:r>
          </a:p>
        </p:txBody>
      </p:sp>
      <p:grpSp>
        <p:nvGrpSpPr>
          <p:cNvPr id="6" name="Group 4">
            <a:extLst>
              <a:ext uri="{FF2B5EF4-FFF2-40B4-BE49-F238E27FC236}">
                <a16:creationId xmlns:a16="http://schemas.microsoft.com/office/drawing/2014/main" id="{84D8E7BF-2CB9-F661-3559-99D90AE0A4E5}"/>
              </a:ext>
            </a:extLst>
          </p:cNvPr>
          <p:cNvGrpSpPr>
            <a:grpSpLocks noChangeAspect="1"/>
          </p:cNvGrpSpPr>
          <p:nvPr userDrawn="1"/>
        </p:nvGrpSpPr>
        <p:grpSpPr bwMode="black">
          <a:xfrm>
            <a:off x="11369257" y="6276977"/>
            <a:ext cx="346158" cy="355219"/>
            <a:chOff x="7110" y="4004"/>
            <a:chExt cx="191" cy="196"/>
          </a:xfrm>
        </p:grpSpPr>
        <p:sp>
          <p:nvSpPr>
            <p:cNvPr id="7" name="Freeform 5">
              <a:extLst>
                <a:ext uri="{FF2B5EF4-FFF2-40B4-BE49-F238E27FC236}">
                  <a16:creationId xmlns:a16="http://schemas.microsoft.com/office/drawing/2014/main" id="{B6AA6DF4-2FEA-00BD-9BF9-6CDE40EF389F}"/>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8" name="Freeform 6">
              <a:extLst>
                <a:ext uri="{FF2B5EF4-FFF2-40B4-BE49-F238E27FC236}">
                  <a16:creationId xmlns:a16="http://schemas.microsoft.com/office/drawing/2014/main" id="{9F5D8B0B-D61C-3D77-A3C6-C71B65E66459}"/>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3" name="Freeform 7">
              <a:extLst>
                <a:ext uri="{FF2B5EF4-FFF2-40B4-BE49-F238E27FC236}">
                  <a16:creationId xmlns:a16="http://schemas.microsoft.com/office/drawing/2014/main" id="{66939EE2-541D-2E43-8858-BD44D3A0144C}"/>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10" name="Footer Placeholder 2">
            <a:extLst>
              <a:ext uri="{FF2B5EF4-FFF2-40B4-BE49-F238E27FC236}">
                <a16:creationId xmlns:a16="http://schemas.microsoft.com/office/drawing/2014/main" id="{7A0EC0E8-82E7-5BDC-AC67-A98086F628BD}"/>
              </a:ext>
            </a:extLst>
          </p:cNvPr>
          <p:cNvSpPr txBox="1">
            <a:spLocks/>
          </p:cNvSpPr>
          <p:nvPr userDrawn="1"/>
        </p:nvSpPr>
        <p:spPr>
          <a:xfrm>
            <a:off x="3032813" y="6437115"/>
            <a:ext cx="3086100"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dirty="0">
                <a:latin typeface="+mn-lt"/>
              </a:rPr>
              <a:t>Presentation title</a:t>
            </a:r>
          </a:p>
        </p:txBody>
      </p:sp>
      <p:sp>
        <p:nvSpPr>
          <p:cNvPr id="11" name="Slide Number Placeholder 4">
            <a:extLst>
              <a:ext uri="{FF2B5EF4-FFF2-40B4-BE49-F238E27FC236}">
                <a16:creationId xmlns:a16="http://schemas.microsoft.com/office/drawing/2014/main" id="{D4FDF76D-C218-1876-7203-478976463BC2}"/>
              </a:ext>
            </a:extLst>
          </p:cNvPr>
          <p:cNvSpPr txBox="1">
            <a:spLocks/>
          </p:cNvSpPr>
          <p:nvPr userDrawn="1"/>
        </p:nvSpPr>
        <p:spPr>
          <a:xfrm>
            <a:off x="479425" y="6437115"/>
            <a:ext cx="663066"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latin typeface="+mn-lt"/>
              </a:rPr>
              <a:t>Page </a:t>
            </a:r>
            <a:fld id="{D5B76411-544C-4F9A-8EDE-9EEB2BD21F95}" type="slidenum">
              <a:rPr lang="en-IN" smtClean="0">
                <a:latin typeface="+mn-lt"/>
              </a:rPr>
              <a:t>‹#›</a:t>
            </a:fld>
            <a:endParaRPr dirty="0">
              <a:latin typeface="+mn-lt"/>
            </a:endParaRPr>
          </a:p>
        </p:txBody>
      </p:sp>
      <p:sp>
        <p:nvSpPr>
          <p:cNvPr id="16" name="Date Placeholder 1">
            <a:extLst>
              <a:ext uri="{FF2B5EF4-FFF2-40B4-BE49-F238E27FC236}">
                <a16:creationId xmlns:a16="http://schemas.microsoft.com/office/drawing/2014/main" id="{5532261B-45EA-D97A-2CB0-FCBA66009BC2}"/>
              </a:ext>
            </a:extLst>
          </p:cNvPr>
          <p:cNvSpPr txBox="1">
            <a:spLocks/>
          </p:cNvSpPr>
          <p:nvPr userDrawn="1"/>
        </p:nvSpPr>
        <p:spPr>
          <a:xfrm>
            <a:off x="1352728" y="6437115"/>
            <a:ext cx="1191258"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fld id="{7DBDBB20-DA7B-4EA8-9594-84A1D3A4EA29}" type="datetime3">
              <a:rPr lang="en-US" b="0" smtClean="0">
                <a:latin typeface="+mn-lt"/>
              </a:rPr>
              <a:pPr lvl="0" algn="l"/>
              <a:t>15 January 2026</a:t>
            </a:fld>
            <a:endParaRPr lang="en-IN" b="0" dirty="0">
              <a:latin typeface="+mn-lt"/>
            </a:endParaRPr>
          </a:p>
        </p:txBody>
      </p:sp>
    </p:spTree>
    <p:extLst>
      <p:ext uri="{BB962C8B-B14F-4D97-AF65-F5344CB8AC3E}">
        <p14:creationId xmlns:p14="http://schemas.microsoft.com/office/powerpoint/2010/main" val="2569974109"/>
      </p:ext>
    </p:extLst>
  </p:cSld>
  <p:clrMap bg1="lt1" tx1="dk1" bg2="lt2" tx2="dk2" accent1="accent1" accent2="accent2" accent3="accent3" accent4="accent4" accent5="accent5" accent6="accent6" hlink="hlink" folHlink="folHlink"/>
  <p:sldLayoutIdLst>
    <p:sldLayoutId id="2147484210" r:id="rId1"/>
    <p:sldLayoutId id="2147484211" r:id="rId2"/>
    <p:sldLayoutId id="2147484212" r:id="rId3"/>
    <p:sldLayoutId id="2147484213" r:id="rId4"/>
    <p:sldLayoutId id="2147484214" r:id="rId5"/>
    <p:sldLayoutId id="2147484215" r:id="rId6"/>
    <p:sldLayoutId id="2147484216" r:id="rId7"/>
    <p:sldLayoutId id="2147484217" r:id="rId8"/>
    <p:sldLayoutId id="2147484218" r:id="rId9"/>
    <p:sldLayoutId id="2147484219" r:id="rId10"/>
    <p:sldLayoutId id="2147484220" r:id="rId11"/>
    <p:sldLayoutId id="2147484221" r:id="rId12"/>
    <p:sldLayoutId id="2147484222" r:id="rId13"/>
    <p:sldLayoutId id="2147484223" r:id="rId14"/>
    <p:sldLayoutId id="2147484224" r:id="rId15"/>
    <p:sldLayoutId id="2147484225" r:id="rId16"/>
    <p:sldLayoutId id="2147484226" r:id="rId17"/>
    <p:sldLayoutId id="2147484227" r:id="rId18"/>
    <p:sldLayoutId id="2147484228" r:id="rId19"/>
    <p:sldLayoutId id="2147484229" r:id="rId20"/>
    <p:sldLayoutId id="2147484230" r:id="rId21"/>
    <p:sldLayoutId id="2147484231" r:id="rId22"/>
    <p:sldLayoutId id="2147484243" r:id="rId23"/>
    <p:sldLayoutId id="2147484255" r:id="rId24"/>
    <p:sldLayoutId id="2147484244" r:id="rId25"/>
    <p:sldLayoutId id="2147484245" r:id="rId26"/>
    <p:sldLayoutId id="2147484246" r:id="rId27"/>
    <p:sldLayoutId id="2147484247" r:id="rId28"/>
    <p:sldLayoutId id="2147484248" r:id="rId29"/>
    <p:sldLayoutId id="2147484249" r:id="rId30"/>
    <p:sldLayoutId id="2147484250" r:id="rId31"/>
    <p:sldLayoutId id="2147484251" r:id="rId32"/>
    <p:sldLayoutId id="2147484252" r:id="rId33"/>
    <p:sldLayoutId id="2147484253" r:id="rId34"/>
    <p:sldLayoutId id="2147484254" r:id="rId35"/>
    <p:sldLayoutId id="2147484232" r:id="rId36"/>
    <p:sldLayoutId id="2147484233" r:id="rId37"/>
    <p:sldLayoutId id="2147484234" r:id="rId38"/>
    <p:sldLayoutId id="2147484235" r:id="rId39"/>
    <p:sldLayoutId id="2147484301" r:id="rId40"/>
    <p:sldLayoutId id="2147484298" r:id="rId41"/>
    <p:sldLayoutId id="2147484299" r:id="rId42"/>
    <p:sldLayoutId id="2147484302" r:id="rId43"/>
    <p:sldLayoutId id="2147484300" r:id="rId44"/>
    <p:sldLayoutId id="2147484153" r:id="rId45"/>
    <p:sldLayoutId id="2147484296" r:id="rId46"/>
    <p:sldLayoutId id="2147484075" r:id="rId47"/>
    <p:sldLayoutId id="2147484076" r:id="rId48"/>
    <p:sldLayoutId id="2147484078" r:id="rId49"/>
    <p:sldLayoutId id="2147484154" r:id="rId50"/>
    <p:sldLayoutId id="2147484116" r:id="rId51"/>
    <p:sldLayoutId id="2147484117" r:id="rId52"/>
    <p:sldLayoutId id="2147484118" r:id="rId53"/>
    <p:sldLayoutId id="2147484111" r:id="rId54"/>
    <p:sldLayoutId id="2147484112" r:id="rId55"/>
    <p:sldLayoutId id="2147484113" r:id="rId56"/>
    <p:sldLayoutId id="2147484114" r:id="rId57"/>
    <p:sldLayoutId id="2147484041" r:id="rId58"/>
    <p:sldLayoutId id="2147484084" r:id="rId59"/>
    <p:sldLayoutId id="2147484028" r:id="rId60"/>
    <p:sldLayoutId id="2147484079" r:id="rId61"/>
    <p:sldLayoutId id="2147484080" r:id="rId62"/>
    <p:sldLayoutId id="2147484082" r:id="rId63"/>
    <p:sldLayoutId id="2147484083" r:id="rId64"/>
    <p:sldLayoutId id="2147484081" r:id="rId65"/>
    <p:sldLayoutId id="2147484155" r:id="rId66"/>
    <p:sldLayoutId id="2147484004" r:id="rId67"/>
    <p:sldLayoutId id="2147483984" r:id="rId68"/>
    <p:sldLayoutId id="2147484144" r:id="rId69"/>
    <p:sldLayoutId id="2147484167" r:id="rId70"/>
    <p:sldLayoutId id="2147484145" r:id="rId71"/>
    <p:sldLayoutId id="2147484146" r:id="rId72"/>
    <p:sldLayoutId id="2147484133" r:id="rId73"/>
    <p:sldLayoutId id="2147484148" r:id="rId74"/>
    <p:sldLayoutId id="2147484237" r:id="rId75"/>
    <p:sldLayoutId id="2147484238" r:id="rId76"/>
    <p:sldLayoutId id="2147484150" r:id="rId77"/>
    <p:sldLayoutId id="2147484151" r:id="rId78"/>
    <p:sldLayoutId id="2147484297" r:id="rId79"/>
  </p:sldLayoutIdLst>
  <p:hf hdr="0"/>
  <p:txStyles>
    <p:titleStyle>
      <a:lvl1pPr algn="l" defTabSz="914400" rtl="0" eaLnBrk="1" latinLnBrk="0" hangingPunct="1">
        <a:lnSpc>
          <a:spcPct val="85000"/>
        </a:lnSpc>
        <a:spcBef>
          <a:spcPct val="0"/>
        </a:spcBef>
        <a:buNone/>
        <a:defRPr sz="2400" b="1" i="0" kern="1200">
          <a:solidFill>
            <a:schemeClr val="tx2"/>
          </a:solidFill>
          <a:latin typeface="EYInterstate" panose="02000503020000020004" pitchFamily="2" charset="0"/>
          <a:ea typeface="+mj-ea"/>
          <a:cs typeface="Arial" pitchFamily="34" charset="0"/>
        </a:defRPr>
      </a:lvl1pPr>
    </p:titleStyle>
    <p:body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9" pos="7378">
          <p15:clr>
            <a:srgbClr val="F26B43"/>
          </p15:clr>
        </p15:guide>
        <p15:guide id="35" pos="302">
          <p15:clr>
            <a:srgbClr val="F26B43"/>
          </p15:clr>
        </p15:guide>
        <p15:guide id="36" orient="horz" pos="210">
          <p15:clr>
            <a:srgbClr val="F26B43"/>
          </p15:clr>
        </p15:guide>
        <p15:guide id="37" orient="horz" pos="527">
          <p15:clr>
            <a:srgbClr val="F26B43"/>
          </p15:clr>
        </p15:guide>
        <p15:guide id="38" orient="horz" pos="890">
          <p15:clr>
            <a:srgbClr val="F26B43"/>
          </p15:clr>
        </p15:guide>
        <p15:guide id="39" orient="horz" pos="3838">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5523" y="345396"/>
            <a:ext cx="11224347" cy="470898"/>
          </a:xfrm>
          <a:prstGeom prst="rect">
            <a:avLst/>
          </a:prstGeom>
        </p:spPr>
        <p:txBody>
          <a:bodyPr vert="horz" lIns="0" tIns="0" rIns="0" bIns="0" rtlCol="0" anchor="t" anchorCtr="0">
            <a:noAutofit/>
          </a:bodyPr>
          <a:lstStyle/>
          <a:p>
            <a:r>
              <a:rPr lang="en-GB" dirty="0"/>
              <a:t>Click to edit Master title style</a:t>
            </a:r>
          </a:p>
        </p:txBody>
      </p:sp>
      <p:sp>
        <p:nvSpPr>
          <p:cNvPr id="3" name="Text Placeholder 2"/>
          <p:cNvSpPr>
            <a:spLocks noGrp="1"/>
          </p:cNvSpPr>
          <p:nvPr>
            <p:ph type="body" idx="1"/>
          </p:nvPr>
        </p:nvSpPr>
        <p:spPr>
          <a:xfrm>
            <a:off x="485523" y="1411287"/>
            <a:ext cx="11224347" cy="4638675"/>
          </a:xfrm>
          <a:prstGeom prst="rect">
            <a:avLst/>
          </a:prstGeom>
        </p:spPr>
        <p:txBody>
          <a:bodyPr vert="horz" lIns="0" tIns="0" rIns="0" bIns="0" rtlCol="0" anchor="t" anchorCtr="0">
            <a:noAutofit/>
          </a:bodyPr>
          <a:lstStyle/>
          <a:p>
            <a:r>
              <a:rPr lang="en-US" dirty="0"/>
              <a:t>First level text style </a:t>
            </a:r>
            <a:r>
              <a:rPr lang="en-US" dirty="0" err="1"/>
              <a:t>EYInterstate</a:t>
            </a:r>
            <a:r>
              <a:rPr lang="en-US" dirty="0"/>
              <a:t> Light 16pt</a:t>
            </a:r>
          </a:p>
          <a:p>
            <a:pPr lvl="1"/>
            <a:r>
              <a:rPr lang="en-US" dirty="0"/>
              <a:t>Second level text style </a:t>
            </a:r>
            <a:r>
              <a:rPr lang="en-US" dirty="0" err="1"/>
              <a:t>EYInterstate</a:t>
            </a:r>
            <a:r>
              <a:rPr lang="en-US" dirty="0"/>
              <a:t> Light 16pt</a:t>
            </a:r>
          </a:p>
          <a:p>
            <a:pPr lvl="2"/>
            <a:r>
              <a:rPr lang="en-US" dirty="0"/>
              <a:t>Third level text style </a:t>
            </a:r>
            <a:r>
              <a:rPr lang="en-US" dirty="0" err="1"/>
              <a:t>EYInterstate</a:t>
            </a:r>
            <a:r>
              <a:rPr lang="en-US" dirty="0"/>
              <a:t> Light 14pt</a:t>
            </a:r>
          </a:p>
          <a:p>
            <a:pPr lvl="3"/>
            <a:r>
              <a:rPr lang="en-US" dirty="0"/>
              <a:t>Fourth level text style </a:t>
            </a:r>
            <a:r>
              <a:rPr lang="en-US" dirty="0" err="1"/>
              <a:t>EYInterstate</a:t>
            </a:r>
            <a:r>
              <a:rPr lang="en-US" dirty="0"/>
              <a:t> Light 14pt</a:t>
            </a:r>
          </a:p>
          <a:p>
            <a:pPr lvl="4"/>
            <a:r>
              <a:rPr lang="en-US" dirty="0"/>
              <a:t>Fifth level text style </a:t>
            </a:r>
            <a:r>
              <a:rPr lang="en-US" dirty="0" err="1"/>
              <a:t>EYInterstate</a:t>
            </a:r>
            <a:r>
              <a:rPr lang="en-US" dirty="0"/>
              <a:t> Light 12pt</a:t>
            </a:r>
          </a:p>
          <a:p>
            <a:pPr lvl="5"/>
            <a:r>
              <a:rPr lang="en-US" dirty="0"/>
              <a:t>Sixth level text style </a:t>
            </a:r>
            <a:r>
              <a:rPr lang="en-US" dirty="0" err="1"/>
              <a:t>EYInterstate</a:t>
            </a:r>
            <a:r>
              <a:rPr lang="en-US" dirty="0"/>
              <a:t> Light 12pt</a:t>
            </a:r>
          </a:p>
          <a:p>
            <a:pPr lvl="6"/>
            <a:r>
              <a:rPr lang="en-US" dirty="0"/>
              <a:t>Seventh level text style </a:t>
            </a:r>
            <a:r>
              <a:rPr lang="en-US" dirty="0" err="1"/>
              <a:t>EYInterstate</a:t>
            </a:r>
            <a:r>
              <a:rPr lang="en-US" dirty="0"/>
              <a:t> Light 11pt</a:t>
            </a:r>
          </a:p>
          <a:p>
            <a:pPr lvl="7"/>
            <a:r>
              <a:rPr lang="en-US" dirty="0"/>
              <a:t>Eighth level text style </a:t>
            </a:r>
            <a:r>
              <a:rPr lang="en-US" dirty="0" err="1"/>
              <a:t>EYInterstate</a:t>
            </a:r>
            <a:r>
              <a:rPr lang="en-US" dirty="0"/>
              <a:t> Light 10pt</a:t>
            </a:r>
          </a:p>
        </p:txBody>
      </p:sp>
      <p:grpSp>
        <p:nvGrpSpPr>
          <p:cNvPr id="6" name="Group 4">
            <a:extLst>
              <a:ext uri="{FF2B5EF4-FFF2-40B4-BE49-F238E27FC236}">
                <a16:creationId xmlns:a16="http://schemas.microsoft.com/office/drawing/2014/main" id="{84D8E7BF-2CB9-F661-3559-99D90AE0A4E5}"/>
              </a:ext>
            </a:extLst>
          </p:cNvPr>
          <p:cNvGrpSpPr>
            <a:grpSpLocks noChangeAspect="1"/>
          </p:cNvGrpSpPr>
          <p:nvPr userDrawn="1"/>
        </p:nvGrpSpPr>
        <p:grpSpPr bwMode="black">
          <a:xfrm>
            <a:off x="11369256" y="6276977"/>
            <a:ext cx="346158" cy="355219"/>
            <a:chOff x="7110" y="4004"/>
            <a:chExt cx="191" cy="196"/>
          </a:xfrm>
        </p:grpSpPr>
        <p:sp>
          <p:nvSpPr>
            <p:cNvPr id="7" name="Freeform 5">
              <a:extLst>
                <a:ext uri="{FF2B5EF4-FFF2-40B4-BE49-F238E27FC236}">
                  <a16:creationId xmlns:a16="http://schemas.microsoft.com/office/drawing/2014/main" id="{B6AA6DF4-2FEA-00BD-9BF9-6CDE40EF389F}"/>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8" name="Freeform 6">
              <a:extLst>
                <a:ext uri="{FF2B5EF4-FFF2-40B4-BE49-F238E27FC236}">
                  <a16:creationId xmlns:a16="http://schemas.microsoft.com/office/drawing/2014/main" id="{9F5D8B0B-D61C-3D77-A3C6-C71B65E66459}"/>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sp>
          <p:nvSpPr>
            <p:cNvPr id="13" name="Freeform 7">
              <a:extLst>
                <a:ext uri="{FF2B5EF4-FFF2-40B4-BE49-F238E27FC236}">
                  <a16:creationId xmlns:a16="http://schemas.microsoft.com/office/drawing/2014/main" id="{66939EE2-541D-2E43-8858-BD44D3A0144C}"/>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800" dirty="0">
                <a:latin typeface="+mn-lt"/>
              </a:endParaRPr>
            </a:p>
          </p:txBody>
        </p:sp>
      </p:grpSp>
      <p:sp>
        <p:nvSpPr>
          <p:cNvPr id="4" name="Footer Placeholder 2">
            <a:extLst>
              <a:ext uri="{FF2B5EF4-FFF2-40B4-BE49-F238E27FC236}">
                <a16:creationId xmlns:a16="http://schemas.microsoft.com/office/drawing/2014/main" id="{148593FD-A038-4E36-55B9-A12CE3897D6E}"/>
              </a:ext>
            </a:extLst>
          </p:cNvPr>
          <p:cNvSpPr txBox="1">
            <a:spLocks/>
          </p:cNvSpPr>
          <p:nvPr userDrawn="1"/>
        </p:nvSpPr>
        <p:spPr>
          <a:xfrm>
            <a:off x="3032813" y="6437115"/>
            <a:ext cx="3086100"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dirty="0">
                <a:latin typeface="+mn-lt"/>
              </a:rPr>
              <a:t>Presentation title</a:t>
            </a:r>
          </a:p>
        </p:txBody>
      </p:sp>
      <p:sp>
        <p:nvSpPr>
          <p:cNvPr id="5" name="Slide Number Placeholder 4">
            <a:extLst>
              <a:ext uri="{FF2B5EF4-FFF2-40B4-BE49-F238E27FC236}">
                <a16:creationId xmlns:a16="http://schemas.microsoft.com/office/drawing/2014/main" id="{F21894A7-255B-2749-B304-FCE255E49E3A}"/>
              </a:ext>
            </a:extLst>
          </p:cNvPr>
          <p:cNvSpPr txBox="1">
            <a:spLocks/>
          </p:cNvSpPr>
          <p:nvPr userDrawn="1"/>
        </p:nvSpPr>
        <p:spPr>
          <a:xfrm>
            <a:off x="479425" y="6437115"/>
            <a:ext cx="663066"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dirty="0">
                <a:latin typeface="+mn-lt"/>
              </a:rPr>
              <a:t>Page </a:t>
            </a:r>
            <a:fld id="{D5B76411-544C-4F9A-8EDE-9EEB2BD21F95}" type="slidenum">
              <a:rPr lang="en-IN" smtClean="0">
                <a:latin typeface="+mn-lt"/>
              </a:rPr>
              <a:t>‹#›</a:t>
            </a:fld>
            <a:endParaRPr dirty="0">
              <a:latin typeface="+mn-lt"/>
            </a:endParaRPr>
          </a:p>
        </p:txBody>
      </p:sp>
      <p:sp>
        <p:nvSpPr>
          <p:cNvPr id="9" name="Date Placeholder 1">
            <a:extLst>
              <a:ext uri="{FF2B5EF4-FFF2-40B4-BE49-F238E27FC236}">
                <a16:creationId xmlns:a16="http://schemas.microsoft.com/office/drawing/2014/main" id="{29D743C4-3288-2D50-FC74-33F044248C76}"/>
              </a:ext>
            </a:extLst>
          </p:cNvPr>
          <p:cNvSpPr txBox="1">
            <a:spLocks/>
          </p:cNvSpPr>
          <p:nvPr userDrawn="1"/>
        </p:nvSpPr>
        <p:spPr>
          <a:xfrm>
            <a:off x="1352728" y="6437115"/>
            <a:ext cx="1191258" cy="123111"/>
          </a:xfrm>
          <a:prstGeom prst="rect">
            <a:avLst/>
          </a:prstGeom>
        </p:spPr>
        <p:txBody>
          <a:bodyPr lIns="0" tIns="0" rIns="0" bIns="0">
            <a:spAutoFit/>
          </a:bodyPr>
          <a:lstStyle>
            <a:defPPr>
              <a:defRPr lang="en-US"/>
            </a:defPPr>
            <a:lvl1pPr>
              <a:defRPr sz="800">
                <a:solidFill>
                  <a:schemeClr val="bg1"/>
                </a:solidFill>
                <a:latin typeface="EYInterstate" panose="02000503020000020004" pitchFamily="2"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fld id="{7DBDBB20-DA7B-4EA8-9594-84A1D3A4EA29}" type="datetime3">
              <a:rPr lang="en-US" b="0" smtClean="0">
                <a:latin typeface="+mn-lt"/>
              </a:rPr>
              <a:pPr lvl="0" algn="l"/>
              <a:t>15 January 2026</a:t>
            </a:fld>
            <a:endParaRPr lang="en-IN" b="0" dirty="0">
              <a:latin typeface="+mn-lt"/>
            </a:endParaRPr>
          </a:p>
        </p:txBody>
      </p:sp>
    </p:spTree>
    <p:extLst>
      <p:ext uri="{BB962C8B-B14F-4D97-AF65-F5344CB8AC3E}">
        <p14:creationId xmlns:p14="http://schemas.microsoft.com/office/powerpoint/2010/main" val="2662257440"/>
      </p:ext>
    </p:extLst>
  </p:cSld>
  <p:clrMap bg1="lt1" tx1="dk1" bg2="lt2" tx2="dk2" accent1="accent1" accent2="accent2" accent3="accent3" accent4="accent4" accent5="accent5" accent6="accent6" hlink="hlink" folHlink="folHlink"/>
  <p:sldLayoutIdLst>
    <p:sldLayoutId id="2147484257" r:id="rId1"/>
    <p:sldLayoutId id="2147484258" r:id="rId2"/>
    <p:sldLayoutId id="2147484259" r:id="rId3"/>
    <p:sldLayoutId id="2147484260" r:id="rId4"/>
    <p:sldLayoutId id="2147484261" r:id="rId5"/>
    <p:sldLayoutId id="2147484262" r:id="rId6"/>
    <p:sldLayoutId id="2147484263" r:id="rId7"/>
    <p:sldLayoutId id="2147484264" r:id="rId8"/>
    <p:sldLayoutId id="2147484265" r:id="rId9"/>
    <p:sldLayoutId id="2147484266" r:id="rId10"/>
    <p:sldLayoutId id="2147484267" r:id="rId11"/>
    <p:sldLayoutId id="2147484268" r:id="rId12"/>
    <p:sldLayoutId id="2147484269" r:id="rId13"/>
    <p:sldLayoutId id="2147484270" r:id="rId14"/>
    <p:sldLayoutId id="2147484271" r:id="rId15"/>
    <p:sldLayoutId id="2147484272" r:id="rId16"/>
    <p:sldLayoutId id="2147484273" r:id="rId17"/>
    <p:sldLayoutId id="2147484274" r:id="rId18"/>
    <p:sldLayoutId id="2147484275" r:id="rId19"/>
    <p:sldLayoutId id="2147484276" r:id="rId20"/>
    <p:sldLayoutId id="2147484277" r:id="rId21"/>
    <p:sldLayoutId id="2147484278" r:id="rId22"/>
    <p:sldLayoutId id="2147484279" r:id="rId23"/>
    <p:sldLayoutId id="2147484280" r:id="rId24"/>
    <p:sldLayoutId id="2147484281" r:id="rId25"/>
    <p:sldLayoutId id="2147484282" r:id="rId26"/>
    <p:sldLayoutId id="2147484283" r:id="rId27"/>
    <p:sldLayoutId id="2147484284" r:id="rId28"/>
    <p:sldLayoutId id="2147484285" r:id="rId29"/>
    <p:sldLayoutId id="2147484286" r:id="rId30"/>
    <p:sldLayoutId id="2147484287" r:id="rId31"/>
    <p:sldLayoutId id="2147484288" r:id="rId32"/>
    <p:sldLayoutId id="2147484289" r:id="rId33"/>
    <p:sldLayoutId id="2147484290" r:id="rId34"/>
    <p:sldLayoutId id="2147484291" r:id="rId35"/>
    <p:sldLayoutId id="2147484292" r:id="rId36"/>
    <p:sldLayoutId id="2147484293" r:id="rId37"/>
    <p:sldLayoutId id="2147484294" r:id="rId38"/>
    <p:sldLayoutId id="2147484295" r:id="rId39"/>
  </p:sldLayoutIdLst>
  <p:hf hdr="0"/>
  <p:txStyles>
    <p:titleStyle>
      <a:lvl1pPr algn="l" defTabSz="914400" rtl="0" eaLnBrk="1" latinLnBrk="0" hangingPunct="1">
        <a:lnSpc>
          <a:spcPct val="85000"/>
        </a:lnSpc>
        <a:spcBef>
          <a:spcPct val="0"/>
        </a:spcBef>
        <a:buNone/>
        <a:defRPr sz="2400" b="1" i="0" kern="1200">
          <a:solidFill>
            <a:schemeClr val="tx2"/>
          </a:solidFill>
          <a:latin typeface="EYInterstate" panose="02000503020000020004" pitchFamily="2" charset="0"/>
          <a:ea typeface="+mj-ea"/>
          <a:cs typeface="Arial" pitchFamily="34" charset="0"/>
        </a:defRPr>
      </a:lvl1pPr>
    </p:titleStyle>
    <p:body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9" pos="7378">
          <p15:clr>
            <a:srgbClr val="F26B43"/>
          </p15:clr>
        </p15:guide>
        <p15:guide id="35" pos="302">
          <p15:clr>
            <a:srgbClr val="F26B43"/>
          </p15:clr>
        </p15:guide>
        <p15:guide id="36" orient="horz" pos="210">
          <p15:clr>
            <a:srgbClr val="F26B43"/>
          </p15:clr>
        </p15:guide>
        <p15:guide id="37" orient="horz" pos="527">
          <p15:clr>
            <a:srgbClr val="F26B43"/>
          </p15:clr>
        </p15:guide>
        <p15:guide id="38" orient="horz" pos="890">
          <p15:clr>
            <a:srgbClr val="F26B43"/>
          </p15:clr>
        </p15:guide>
        <p15:guide id="39" orient="horz" pos="3838">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9.xml"/></Relationships>
</file>

<file path=ppt/slides/_rels/slide11.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0.xml"/><Relationship Id="rId1" Type="http://schemas.openxmlformats.org/officeDocument/2006/relationships/slideLayout" Target="../slideLayouts/slideLayout3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9.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9.xml"/></Relationships>
</file>

<file path=ppt/slides/_rels/slide2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8" Type="http://schemas.openxmlformats.org/officeDocument/2006/relationships/image" Target="../media/image25.jpeg"/><Relationship Id="rId3" Type="http://schemas.openxmlformats.org/officeDocument/2006/relationships/image" Target="../media/image20.png"/><Relationship Id="rId7" Type="http://schemas.openxmlformats.org/officeDocument/2006/relationships/image" Target="../media/image24.jpg"/><Relationship Id="rId2" Type="http://schemas.openxmlformats.org/officeDocument/2006/relationships/notesSlide" Target="../notesSlides/notesSlide2.xml"/><Relationship Id="rId1" Type="http://schemas.openxmlformats.org/officeDocument/2006/relationships/slideLayout" Target="../slideLayouts/slideLayout42.xml"/><Relationship Id="rId6" Type="http://schemas.openxmlformats.org/officeDocument/2006/relationships/image" Target="../media/image23.jpg"/><Relationship Id="rId5" Type="http://schemas.openxmlformats.org/officeDocument/2006/relationships/image" Target="../media/image22.jpg"/><Relationship Id="rId4" Type="http://schemas.openxmlformats.org/officeDocument/2006/relationships/image" Target="../media/image21.jp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9.xml"/></Relationships>
</file>

<file path=ppt/slides/_rels/slide4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39.xml"/><Relationship Id="rId1" Type="http://schemas.openxmlformats.org/officeDocument/2006/relationships/slideLayout" Target="../slideLayouts/slideLayout3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9.xml"/></Relationships>
</file>

<file path=ppt/slides/_rels/slide4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43.xml"/><Relationship Id="rId1" Type="http://schemas.openxmlformats.org/officeDocument/2006/relationships/slideLayout" Target="../slideLayouts/slideLayout3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9.xml"/></Relationships>
</file>

<file path=ppt/slides/_rels/slide4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47.xml"/><Relationship Id="rId1" Type="http://schemas.openxmlformats.org/officeDocument/2006/relationships/slideLayout" Target="../slideLayouts/slideLayout39.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53.xml"/><Relationship Id="rId1" Type="http://schemas.openxmlformats.org/officeDocument/2006/relationships/slideLayout" Target="../slideLayouts/slideLayout3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0.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9.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9.xml"/></Relationships>
</file>

<file path=ppt/slides/_rels/slide6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2.xml"/><Relationship Id="rId1" Type="http://schemas.openxmlformats.org/officeDocument/2006/relationships/slideLayout" Target="../slideLayouts/slideLayout39.xml"/><Relationship Id="rId4" Type="http://schemas.openxmlformats.org/officeDocument/2006/relationships/image" Target="../media/image29.svg"/></Relationships>
</file>

<file path=ppt/slides/_rels/slide6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63.xml"/><Relationship Id="rId1" Type="http://schemas.openxmlformats.org/officeDocument/2006/relationships/slideLayout" Target="../slideLayouts/slideLayout3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9.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9.xml"/></Relationships>
</file>

<file path=ppt/slides/_rels/slide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6.xml"/><Relationship Id="rId1" Type="http://schemas.openxmlformats.org/officeDocument/2006/relationships/slideLayout" Target="../slideLayouts/slideLayout3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BB1DD5A4-5C0D-5DCD-2F99-B012B3CD28D7}"/>
              </a:ext>
            </a:extLst>
          </p:cNvPr>
          <p:cNvSpPr>
            <a:spLocks noGrp="1"/>
          </p:cNvSpPr>
          <p:nvPr>
            <p:ph type="subTitle" idx="1"/>
          </p:nvPr>
        </p:nvSpPr>
        <p:spPr/>
        <p:txBody>
          <a:bodyPr/>
          <a:lstStyle/>
          <a:p>
            <a:r>
              <a:rPr lang="en-IN" dirty="0"/>
              <a:t> </a:t>
            </a:r>
          </a:p>
        </p:txBody>
      </p:sp>
      <p:sp>
        <p:nvSpPr>
          <p:cNvPr id="8" name="Title 7">
            <a:extLst>
              <a:ext uri="{FF2B5EF4-FFF2-40B4-BE49-F238E27FC236}">
                <a16:creationId xmlns:a16="http://schemas.microsoft.com/office/drawing/2014/main" id="{22593941-E3CB-4A1D-1350-C03A24A82F42}"/>
              </a:ext>
            </a:extLst>
          </p:cNvPr>
          <p:cNvSpPr>
            <a:spLocks noGrp="1"/>
          </p:cNvSpPr>
          <p:nvPr>
            <p:ph type="title"/>
          </p:nvPr>
        </p:nvSpPr>
        <p:spPr/>
        <p:txBody>
          <a:bodyPr/>
          <a:lstStyle/>
          <a:p>
            <a:r>
              <a:rPr lang="en-IN" sz="3400" dirty="0"/>
              <a:t>2025 Future Tax Leaders </a:t>
            </a:r>
            <a:r>
              <a:rPr lang="en-US" sz="3200" dirty="0"/>
              <a:t>—</a:t>
            </a:r>
            <a:r>
              <a:rPr lang="en-IN" sz="3400" dirty="0"/>
              <a:t> indirect tax and incentives update</a:t>
            </a:r>
          </a:p>
        </p:txBody>
      </p:sp>
      <p:sp>
        <p:nvSpPr>
          <p:cNvPr id="3" name="Text Placeholder 2">
            <a:extLst>
              <a:ext uri="{FF2B5EF4-FFF2-40B4-BE49-F238E27FC236}">
                <a16:creationId xmlns:a16="http://schemas.microsoft.com/office/drawing/2014/main" id="{61064653-3EE7-BE9D-2159-46102F6756E8}"/>
              </a:ext>
            </a:extLst>
          </p:cNvPr>
          <p:cNvSpPr>
            <a:spLocks noGrp="1"/>
          </p:cNvSpPr>
          <p:nvPr>
            <p:ph type="body" sz="quarter" idx="10"/>
          </p:nvPr>
        </p:nvSpPr>
        <p:spPr>
          <a:xfrm>
            <a:off x="889762" y="5047485"/>
            <a:ext cx="4906010" cy="246221"/>
          </a:xfrm>
        </p:spPr>
        <p:txBody>
          <a:bodyPr/>
          <a:lstStyle/>
          <a:p>
            <a:r>
              <a:rPr lang="en-IN" dirty="0"/>
              <a:t>25 September 2025</a:t>
            </a:r>
          </a:p>
        </p:txBody>
      </p:sp>
    </p:spTree>
    <p:extLst>
      <p:ext uri="{BB962C8B-B14F-4D97-AF65-F5344CB8AC3E}">
        <p14:creationId xmlns:p14="http://schemas.microsoft.com/office/powerpoint/2010/main" val="413587222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14AB43-89D1-2EB5-A9E8-6DEFF5655D5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48669D5-12DF-3AD9-EEDA-2C51F210764C}"/>
              </a:ext>
            </a:extLst>
          </p:cNvPr>
          <p:cNvSpPr>
            <a:spLocks noGrp="1"/>
          </p:cNvSpPr>
          <p:nvPr>
            <p:ph type="title"/>
          </p:nvPr>
        </p:nvSpPr>
        <p:spPr>
          <a:xfrm>
            <a:off x="485523" y="345396"/>
            <a:ext cx="11224347" cy="470898"/>
          </a:xfrm>
        </p:spPr>
        <p:txBody>
          <a:bodyPr/>
          <a:lstStyle/>
          <a:p>
            <a:r>
              <a:rPr lang="en-IN" dirty="0"/>
              <a:t>Sales and use tax nexus — history</a:t>
            </a:r>
            <a:endParaRPr lang="en-US" dirty="0"/>
          </a:p>
        </p:txBody>
      </p:sp>
      <p:sp>
        <p:nvSpPr>
          <p:cNvPr id="10" name="Rectangle 3">
            <a:extLst>
              <a:ext uri="{FF2B5EF4-FFF2-40B4-BE49-F238E27FC236}">
                <a16:creationId xmlns:a16="http://schemas.microsoft.com/office/drawing/2014/main" id="{0CB8A8FC-C9EC-73BA-251F-AE97DBAFDA52}"/>
              </a:ext>
            </a:extLst>
          </p:cNvPr>
          <p:cNvSpPr txBox="1">
            <a:spLocks noChangeArrowheads="1"/>
          </p:cNvSpPr>
          <p:nvPr/>
        </p:nvSpPr>
        <p:spPr>
          <a:xfrm>
            <a:off x="693683" y="1572834"/>
            <a:ext cx="10550847" cy="4065961"/>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800" dirty="0"/>
              <a:t>A state’s ability to impose tax or a tax collection obligation is limited by the US Constitution.</a:t>
            </a:r>
          </a:p>
          <a:p>
            <a:pPr marL="320040" indent="-320040">
              <a:spcBef>
                <a:spcPts val="0"/>
              </a:spcBef>
              <a:spcAft>
                <a:spcPts val="600"/>
              </a:spcAft>
            </a:pPr>
            <a:r>
              <a:rPr lang="en-IN" sz="1800" dirty="0"/>
              <a:t>A vendor must have sufficient nexus with a state before the state may impose a tax or tax collection duty:</a:t>
            </a:r>
          </a:p>
          <a:p>
            <a:pPr marL="640080" indent="-320040">
              <a:spcBef>
                <a:spcPts val="0"/>
              </a:spcBef>
              <a:spcAft>
                <a:spcPts val="600"/>
              </a:spcAft>
            </a:pPr>
            <a:r>
              <a:rPr lang="en-IN" sz="1800" dirty="0"/>
              <a:t>“Nexus” has expanded over the past decades.</a:t>
            </a:r>
          </a:p>
          <a:p>
            <a:pPr marL="320040" indent="-320040">
              <a:spcBef>
                <a:spcPts val="0"/>
              </a:spcBef>
              <a:spcAft>
                <a:spcPts val="600"/>
              </a:spcAft>
            </a:pPr>
            <a:r>
              <a:rPr lang="en-IN" sz="1800" dirty="0"/>
              <a:t>Physical presence historically was required to establish nexus for sales and use tax</a:t>
            </a:r>
          </a:p>
          <a:p>
            <a:pPr marL="320040" indent="-320040">
              <a:spcBef>
                <a:spcPts val="0"/>
              </a:spcBef>
              <a:spcAft>
                <a:spcPts val="600"/>
              </a:spcAft>
            </a:pPr>
            <a:r>
              <a:rPr lang="en-IN" sz="1800" dirty="0"/>
              <a:t>On 21 June 2018, however, the US Supreme Court overruled the physical presence requirement in </a:t>
            </a:r>
            <a:r>
              <a:rPr lang="en-IN" sz="1800" i="1" dirty="0"/>
              <a:t>South Dakota v. Wayfair, Inc.</a:t>
            </a:r>
            <a:r>
              <a:rPr lang="en-IN" sz="1800" dirty="0"/>
              <a:t>, US S. Ct. Dot. No. 17-292.</a:t>
            </a:r>
          </a:p>
          <a:p>
            <a:pPr marL="320040" indent="-320040">
              <a:spcBef>
                <a:spcPts val="0"/>
              </a:spcBef>
              <a:spcAft>
                <a:spcPts val="600"/>
              </a:spcAft>
            </a:pPr>
            <a:r>
              <a:rPr lang="en-IN" sz="1800" dirty="0"/>
              <a:t>Economic nexus allows states to impose a collection obligation based on economic presence:</a:t>
            </a:r>
          </a:p>
          <a:p>
            <a:pPr marL="640080" indent="-320040">
              <a:spcBef>
                <a:spcPts val="0"/>
              </a:spcBef>
              <a:spcAft>
                <a:spcPts val="600"/>
              </a:spcAft>
            </a:pPr>
            <a:r>
              <a:rPr lang="en-IN" sz="1800" dirty="0"/>
              <a:t>Economic presence for remote sellers (i.e., sellers that lack physical presence) is based on sales and/or transaction volume.</a:t>
            </a:r>
          </a:p>
          <a:p>
            <a:pPr marL="640080" indent="-320040">
              <a:spcBef>
                <a:spcPts val="0"/>
              </a:spcBef>
              <a:spcAft>
                <a:spcPts val="600"/>
              </a:spcAft>
            </a:pPr>
            <a:r>
              <a:rPr lang="en-IN" sz="1800" dirty="0"/>
              <a:t>A common threshold is sales made into the state greater than $100,000 per year, or 200 or more transactions.</a:t>
            </a:r>
          </a:p>
        </p:txBody>
      </p:sp>
      <p:grpSp>
        <p:nvGrpSpPr>
          <p:cNvPr id="11" name="Group 10">
            <a:extLst>
              <a:ext uri="{FF2B5EF4-FFF2-40B4-BE49-F238E27FC236}">
                <a16:creationId xmlns:a16="http://schemas.microsoft.com/office/drawing/2014/main" id="{E0D2BE79-E6EF-2D28-2632-B7D52005F0EE}"/>
              </a:ext>
            </a:extLst>
          </p:cNvPr>
          <p:cNvGrpSpPr/>
          <p:nvPr/>
        </p:nvGrpSpPr>
        <p:grpSpPr>
          <a:xfrm>
            <a:off x="479425" y="1412874"/>
            <a:ext cx="11223625" cy="4479925"/>
            <a:chOff x="479425" y="2708269"/>
            <a:chExt cx="11230445" cy="3278681"/>
          </a:xfrm>
        </p:grpSpPr>
        <p:grpSp>
          <p:nvGrpSpPr>
            <p:cNvPr id="12" name="Group 11">
              <a:extLst>
                <a:ext uri="{FF2B5EF4-FFF2-40B4-BE49-F238E27FC236}">
                  <a16:creationId xmlns:a16="http://schemas.microsoft.com/office/drawing/2014/main" id="{C212F1AA-A28D-A03D-BC66-AC164AB362AE}"/>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AB4CC9AF-CCE2-8ADA-3F29-D772835DCBD7}"/>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2B571CF-D760-BEE4-D077-CD3260AA7B32}"/>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29D55F02-2F77-308F-7714-EE1AD6D13E04}"/>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C6016415-1E79-05C2-B5B1-E808C321CB35}"/>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7FFCF9EB-48C3-11D6-F7BC-61A308B487FF}"/>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415C939-D9F8-170E-4014-82ABD2DCE8E6}"/>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B6548DA-E7DA-3939-35EA-F364262E37DB}"/>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06327667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6DF141-9569-BA20-D6AD-46EC39D9353F}"/>
            </a:ext>
          </a:extLst>
        </p:cNvPr>
        <p:cNvGrpSpPr/>
        <p:nvPr/>
      </p:nvGrpSpPr>
      <p:grpSpPr>
        <a:xfrm>
          <a:off x="0" y="0"/>
          <a:ext cx="0" cy="0"/>
          <a:chOff x="0" y="0"/>
          <a:chExt cx="0" cy="0"/>
        </a:xfrm>
      </p:grpSpPr>
      <p:pic>
        <p:nvPicPr>
          <p:cNvPr id="29" name="Picture 28" descr="A close-up of a hand pointing at something&#10;&#10;AI-generated content may be incorrect.">
            <a:extLst>
              <a:ext uri="{FF2B5EF4-FFF2-40B4-BE49-F238E27FC236}">
                <a16:creationId xmlns:a16="http://schemas.microsoft.com/office/drawing/2014/main" id="{A01387E6-F935-B576-1310-8E7A9B624E74}"/>
              </a:ext>
            </a:extLst>
          </p:cNvPr>
          <p:cNvPicPr>
            <a:picLocks noChangeAspect="1"/>
          </p:cNvPicPr>
          <p:nvPr/>
        </p:nvPicPr>
        <p:blipFill rotWithShape="1">
          <a:blip r:embed="rId3"/>
          <a:srcRect t="8146" b="29312"/>
          <a:stretch>
            <a:fillRect/>
          </a:stretch>
        </p:blipFill>
        <p:spPr>
          <a:xfrm>
            <a:off x="485523" y="1412874"/>
            <a:ext cx="11224347" cy="4679951"/>
          </a:xfrm>
          <a:prstGeom prst="rect">
            <a:avLst/>
          </a:prstGeom>
        </p:spPr>
      </p:pic>
      <p:sp>
        <p:nvSpPr>
          <p:cNvPr id="30" name="Rectangle 29">
            <a:extLst>
              <a:ext uri="{FF2B5EF4-FFF2-40B4-BE49-F238E27FC236}">
                <a16:creationId xmlns:a16="http://schemas.microsoft.com/office/drawing/2014/main" id="{8358F3C9-D231-2936-5A9D-30E96710E0FF}"/>
              </a:ext>
              <a:ext uri="{C183D7F6-B498-43B3-948B-1728B52AA6E4}">
                <adec:decorative xmlns:adec="http://schemas.microsoft.com/office/drawing/2017/decorative" val="1"/>
              </a:ext>
            </a:extLst>
          </p:cNvPr>
          <p:cNvSpPr/>
          <p:nvPr/>
        </p:nvSpPr>
        <p:spPr>
          <a:xfrm>
            <a:off x="479424" y="1412874"/>
            <a:ext cx="9248776" cy="4679951"/>
          </a:xfrm>
          <a:prstGeom prst="rect">
            <a:avLst/>
          </a:prstGeom>
          <a:gradFill flip="none" rotWithShape="1">
            <a:gsLst>
              <a:gs pos="0">
                <a:schemeClr val="tx1">
                  <a:lumMod val="0"/>
                  <a:alpha val="0"/>
                </a:schemeClr>
              </a:gs>
              <a:gs pos="100000">
                <a:srgbClr val="000000">
                  <a:alpha val="82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 name="Title 1">
            <a:extLst>
              <a:ext uri="{FF2B5EF4-FFF2-40B4-BE49-F238E27FC236}">
                <a16:creationId xmlns:a16="http://schemas.microsoft.com/office/drawing/2014/main" id="{7C3E3B7A-7B1F-5747-8AC7-AE202B53C1A1}"/>
              </a:ext>
            </a:extLst>
          </p:cNvPr>
          <p:cNvSpPr>
            <a:spLocks noGrp="1"/>
          </p:cNvSpPr>
          <p:nvPr>
            <p:ph type="title"/>
          </p:nvPr>
        </p:nvSpPr>
        <p:spPr>
          <a:xfrm>
            <a:off x="485523" y="345396"/>
            <a:ext cx="11224347" cy="470898"/>
          </a:xfrm>
        </p:spPr>
        <p:txBody>
          <a:bodyPr/>
          <a:lstStyle/>
          <a:p>
            <a:r>
              <a:rPr lang="en-US" dirty="0"/>
              <a:t>Polling question 2</a:t>
            </a:r>
          </a:p>
        </p:txBody>
      </p:sp>
      <p:sp>
        <p:nvSpPr>
          <p:cNvPr id="8" name="Text Placeholder 5">
            <a:extLst>
              <a:ext uri="{FF2B5EF4-FFF2-40B4-BE49-F238E27FC236}">
                <a16:creationId xmlns:a16="http://schemas.microsoft.com/office/drawing/2014/main" id="{9DA256F8-E683-314C-3967-B215D0AAABAC}"/>
              </a:ext>
            </a:extLst>
          </p:cNvPr>
          <p:cNvSpPr txBox="1">
            <a:spLocks/>
          </p:cNvSpPr>
          <p:nvPr/>
        </p:nvSpPr>
        <p:spPr>
          <a:xfrm>
            <a:off x="1021364" y="2079807"/>
            <a:ext cx="4668236" cy="359442"/>
          </a:xfrm>
          <a:prstGeom prst="rect">
            <a:avLst/>
          </a:prstGeom>
        </p:spPr>
        <p:txBody>
          <a:bodyPr vert="horz" lIns="0" tIns="0" rIns="0" bIns="0" rtlCol="0" anchor="t" anchorCtr="0">
            <a:noAutofit/>
          </a:bodyPr>
          <a:lstStyle>
            <a:lvl1pPr marL="0" indent="0"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bg1"/>
                </a:solidFill>
                <a:latin typeface="EYInterstate Light" panose="02000506000000020004" pitchFamily="2" charset="0"/>
                <a:ea typeface="+mn-ea"/>
                <a:cs typeface="+mn-cs"/>
              </a:defRPr>
            </a:lvl1pPr>
            <a:lvl2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2pPr>
            <a:lvl3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3pPr>
            <a:lvl4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4pPr>
            <a:lvl5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buClr>
                <a:srgbClr val="FFE600"/>
              </a:buClr>
            </a:pPr>
            <a:r>
              <a:rPr lang="en-IN" sz="2000" b="1" dirty="0">
                <a:latin typeface="+mn-lt"/>
              </a:rPr>
              <a:t>What can cause sales tax nexus?</a:t>
            </a:r>
          </a:p>
        </p:txBody>
      </p:sp>
      <p:grpSp>
        <p:nvGrpSpPr>
          <p:cNvPr id="40" name="Group 39">
            <a:extLst>
              <a:ext uri="{FF2B5EF4-FFF2-40B4-BE49-F238E27FC236}">
                <a16:creationId xmlns:a16="http://schemas.microsoft.com/office/drawing/2014/main" id="{B4D1E214-24DB-D93C-CD91-D5C826FE11A9}"/>
              </a:ext>
            </a:extLst>
          </p:cNvPr>
          <p:cNvGrpSpPr/>
          <p:nvPr/>
        </p:nvGrpSpPr>
        <p:grpSpPr>
          <a:xfrm>
            <a:off x="943828" y="2887096"/>
            <a:ext cx="7154826" cy="359441"/>
            <a:chOff x="1095870" y="3098852"/>
            <a:chExt cx="7154826" cy="359441"/>
          </a:xfrm>
        </p:grpSpPr>
        <p:sp>
          <p:nvSpPr>
            <p:cNvPr id="20" name="Title 1">
              <a:extLst>
                <a:ext uri="{FF2B5EF4-FFF2-40B4-BE49-F238E27FC236}">
                  <a16:creationId xmlns:a16="http://schemas.microsoft.com/office/drawing/2014/main" id="{BB422890-A637-4F46-FA39-24472590399E}"/>
                </a:ext>
              </a:extLst>
            </p:cNvPr>
            <p:cNvSpPr txBox="1">
              <a:spLocks/>
            </p:cNvSpPr>
            <p:nvPr/>
          </p:nvSpPr>
          <p:spPr>
            <a:xfrm>
              <a:off x="1647949" y="3098852"/>
              <a:ext cx="6602747" cy="359441"/>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Office</a:t>
              </a:r>
            </a:p>
          </p:txBody>
        </p:sp>
        <p:grpSp>
          <p:nvGrpSpPr>
            <p:cNvPr id="31" name="Group 30">
              <a:extLst>
                <a:ext uri="{FF2B5EF4-FFF2-40B4-BE49-F238E27FC236}">
                  <a16:creationId xmlns:a16="http://schemas.microsoft.com/office/drawing/2014/main" id="{B4118A68-5871-3C0F-CF1E-A05F7270F868}"/>
                </a:ext>
              </a:extLst>
            </p:cNvPr>
            <p:cNvGrpSpPr/>
            <p:nvPr/>
          </p:nvGrpSpPr>
          <p:grpSpPr>
            <a:xfrm>
              <a:off x="1095870" y="3117773"/>
              <a:ext cx="496724" cy="321599"/>
              <a:chOff x="1095870" y="2599453"/>
              <a:chExt cx="496724" cy="321599"/>
            </a:xfrm>
          </p:grpSpPr>
          <p:sp>
            <p:nvSpPr>
              <p:cNvPr id="9" name="Oval 8">
                <a:extLst>
                  <a:ext uri="{FF2B5EF4-FFF2-40B4-BE49-F238E27FC236}">
                    <a16:creationId xmlns:a16="http://schemas.microsoft.com/office/drawing/2014/main" id="{6D59D465-2985-E8CB-0C3E-DB0C7CE564E5}"/>
                  </a:ext>
                </a:extLst>
              </p:cNvPr>
              <p:cNvSpPr/>
              <p:nvPr/>
            </p:nvSpPr>
            <p:spPr>
              <a:xfrm>
                <a:off x="1163675" y="2599453"/>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algn="ctr"/>
                <a:endParaRPr lang="en-US" sz="1500" kern="0" dirty="0">
                  <a:solidFill>
                    <a:schemeClr val="bg1"/>
                  </a:solidFill>
                </a:endParaRPr>
              </a:p>
            </p:txBody>
          </p:sp>
          <p:sp>
            <p:nvSpPr>
              <p:cNvPr id="24" name="Title 1">
                <a:extLst>
                  <a:ext uri="{FF2B5EF4-FFF2-40B4-BE49-F238E27FC236}">
                    <a16:creationId xmlns:a16="http://schemas.microsoft.com/office/drawing/2014/main" id="{2F06E731-0BBE-9807-49DE-055F550A4192}"/>
                  </a:ext>
                </a:extLst>
              </p:cNvPr>
              <p:cNvSpPr txBox="1">
                <a:spLocks/>
              </p:cNvSpPr>
              <p:nvPr/>
            </p:nvSpPr>
            <p:spPr>
              <a:xfrm>
                <a:off x="1095870" y="2634928"/>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i="0" u="none" strike="noStrike" kern="1200" cap="none" spc="0" normalizeH="0" baseline="0" noProof="0" dirty="0">
                    <a:ln>
                      <a:noFill/>
                    </a:ln>
                    <a:solidFill>
                      <a:schemeClr val="tx1"/>
                    </a:solidFill>
                    <a:effectLst/>
                    <a:uLnTx/>
                    <a:uFillTx/>
                    <a:latin typeface="+mn-lt"/>
                    <a:ea typeface="+mj-ea"/>
                    <a:cs typeface="Arial" pitchFamily="34" charset="0"/>
                  </a:rPr>
                  <a:t>A</a:t>
                </a:r>
              </a:p>
            </p:txBody>
          </p:sp>
        </p:grpSp>
      </p:grpSp>
      <p:grpSp>
        <p:nvGrpSpPr>
          <p:cNvPr id="37" name="Group 36">
            <a:extLst>
              <a:ext uri="{FF2B5EF4-FFF2-40B4-BE49-F238E27FC236}">
                <a16:creationId xmlns:a16="http://schemas.microsoft.com/office/drawing/2014/main" id="{89687C24-BFC7-AA63-A094-922C64E45053}"/>
              </a:ext>
            </a:extLst>
          </p:cNvPr>
          <p:cNvGrpSpPr/>
          <p:nvPr/>
        </p:nvGrpSpPr>
        <p:grpSpPr>
          <a:xfrm>
            <a:off x="943828" y="3487129"/>
            <a:ext cx="6595370" cy="326373"/>
            <a:chOff x="1095870" y="3746316"/>
            <a:chExt cx="6595370" cy="326373"/>
          </a:xfrm>
        </p:grpSpPr>
        <p:sp>
          <p:nvSpPr>
            <p:cNvPr id="21" name="Title 1">
              <a:extLst>
                <a:ext uri="{FF2B5EF4-FFF2-40B4-BE49-F238E27FC236}">
                  <a16:creationId xmlns:a16="http://schemas.microsoft.com/office/drawing/2014/main" id="{A5C7D268-FBDF-D1B8-642A-6918F6279399}"/>
                </a:ext>
              </a:extLst>
            </p:cNvPr>
            <p:cNvSpPr txBox="1">
              <a:spLocks/>
            </p:cNvSpPr>
            <p:nvPr/>
          </p:nvSpPr>
          <p:spPr>
            <a:xfrm>
              <a:off x="1654218" y="3746316"/>
              <a:ext cx="6037022" cy="292646"/>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Employees</a:t>
              </a:r>
            </a:p>
          </p:txBody>
        </p:sp>
        <p:grpSp>
          <p:nvGrpSpPr>
            <p:cNvPr id="33" name="Group 32">
              <a:extLst>
                <a:ext uri="{FF2B5EF4-FFF2-40B4-BE49-F238E27FC236}">
                  <a16:creationId xmlns:a16="http://schemas.microsoft.com/office/drawing/2014/main" id="{865600F0-B77D-7802-7FCB-0AE78FFD0A69}"/>
                </a:ext>
              </a:extLst>
            </p:cNvPr>
            <p:cNvGrpSpPr/>
            <p:nvPr/>
          </p:nvGrpSpPr>
          <p:grpSpPr>
            <a:xfrm>
              <a:off x="1095870" y="3751090"/>
              <a:ext cx="496724" cy="321599"/>
              <a:chOff x="1095870" y="3238440"/>
              <a:chExt cx="496724" cy="321599"/>
            </a:xfrm>
          </p:grpSpPr>
          <p:sp>
            <p:nvSpPr>
              <p:cNvPr id="5" name="Oval 4">
                <a:extLst>
                  <a:ext uri="{FF2B5EF4-FFF2-40B4-BE49-F238E27FC236}">
                    <a16:creationId xmlns:a16="http://schemas.microsoft.com/office/drawing/2014/main" id="{D60E3B80-4C24-4563-C5C4-3884DD9361B1}"/>
                  </a:ext>
                </a:extLst>
              </p:cNvPr>
              <p:cNvSpPr/>
              <p:nvPr/>
            </p:nvSpPr>
            <p:spPr>
              <a:xfrm>
                <a:off x="1170216" y="3238440"/>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5" name="Title 1">
                <a:extLst>
                  <a:ext uri="{FF2B5EF4-FFF2-40B4-BE49-F238E27FC236}">
                    <a16:creationId xmlns:a16="http://schemas.microsoft.com/office/drawing/2014/main" id="{7B34D928-3D3A-2B13-83DE-2DCAEF77C65B}"/>
                  </a:ext>
                </a:extLst>
              </p:cNvPr>
              <p:cNvSpPr txBox="1">
                <a:spLocks/>
              </p:cNvSpPr>
              <p:nvPr/>
            </p:nvSpPr>
            <p:spPr>
              <a:xfrm>
                <a:off x="1095870" y="3266473"/>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B</a:t>
                </a:r>
              </a:p>
            </p:txBody>
          </p:sp>
        </p:grpSp>
      </p:grpSp>
      <p:grpSp>
        <p:nvGrpSpPr>
          <p:cNvPr id="38" name="Group 37">
            <a:extLst>
              <a:ext uri="{FF2B5EF4-FFF2-40B4-BE49-F238E27FC236}">
                <a16:creationId xmlns:a16="http://schemas.microsoft.com/office/drawing/2014/main" id="{18046C58-DC36-A7D3-0645-9A5374E283F1}"/>
              </a:ext>
            </a:extLst>
          </p:cNvPr>
          <p:cNvGrpSpPr/>
          <p:nvPr/>
        </p:nvGrpSpPr>
        <p:grpSpPr>
          <a:xfrm>
            <a:off x="943828" y="4054094"/>
            <a:ext cx="7154827" cy="321599"/>
            <a:chOff x="1095870" y="4279955"/>
            <a:chExt cx="7154827" cy="321599"/>
          </a:xfrm>
        </p:grpSpPr>
        <p:sp>
          <p:nvSpPr>
            <p:cNvPr id="22" name="Title 1">
              <a:extLst>
                <a:ext uri="{FF2B5EF4-FFF2-40B4-BE49-F238E27FC236}">
                  <a16:creationId xmlns:a16="http://schemas.microsoft.com/office/drawing/2014/main" id="{9A18C924-8AFC-EE5E-1497-13D6BD356276}"/>
                </a:ext>
              </a:extLst>
            </p:cNvPr>
            <p:cNvSpPr txBox="1">
              <a:spLocks/>
            </p:cNvSpPr>
            <p:nvPr/>
          </p:nvSpPr>
          <p:spPr>
            <a:xfrm>
              <a:off x="1647949" y="4284806"/>
              <a:ext cx="6602748" cy="292646"/>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Sales volume</a:t>
              </a:r>
            </a:p>
          </p:txBody>
        </p:sp>
        <p:grpSp>
          <p:nvGrpSpPr>
            <p:cNvPr id="34" name="Group 33">
              <a:extLst>
                <a:ext uri="{FF2B5EF4-FFF2-40B4-BE49-F238E27FC236}">
                  <a16:creationId xmlns:a16="http://schemas.microsoft.com/office/drawing/2014/main" id="{CB6BE41B-9239-1464-1F6F-CC02CFD99469}"/>
                </a:ext>
              </a:extLst>
            </p:cNvPr>
            <p:cNvGrpSpPr/>
            <p:nvPr/>
          </p:nvGrpSpPr>
          <p:grpSpPr>
            <a:xfrm>
              <a:off x="1095870" y="4279955"/>
              <a:ext cx="496724" cy="321599"/>
              <a:chOff x="1095870" y="3794526"/>
              <a:chExt cx="496724" cy="321599"/>
            </a:xfrm>
          </p:grpSpPr>
          <p:sp>
            <p:nvSpPr>
              <p:cNvPr id="6" name="Oval 5">
                <a:extLst>
                  <a:ext uri="{FF2B5EF4-FFF2-40B4-BE49-F238E27FC236}">
                    <a16:creationId xmlns:a16="http://schemas.microsoft.com/office/drawing/2014/main" id="{63037931-37F4-6C09-0BEE-6F46D9F90724}"/>
                  </a:ext>
                </a:extLst>
              </p:cNvPr>
              <p:cNvSpPr/>
              <p:nvPr/>
            </p:nvSpPr>
            <p:spPr>
              <a:xfrm>
                <a:off x="1170216" y="3794526"/>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6" name="Title 1">
                <a:extLst>
                  <a:ext uri="{FF2B5EF4-FFF2-40B4-BE49-F238E27FC236}">
                    <a16:creationId xmlns:a16="http://schemas.microsoft.com/office/drawing/2014/main" id="{2D42AF34-CF68-7690-8AEA-85CF2C9AADE7}"/>
                  </a:ext>
                </a:extLst>
              </p:cNvPr>
              <p:cNvSpPr txBox="1">
                <a:spLocks/>
              </p:cNvSpPr>
              <p:nvPr/>
            </p:nvSpPr>
            <p:spPr>
              <a:xfrm>
                <a:off x="1095870" y="3822559"/>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C</a:t>
                </a:r>
              </a:p>
            </p:txBody>
          </p:sp>
        </p:grpSp>
      </p:grpSp>
      <p:grpSp>
        <p:nvGrpSpPr>
          <p:cNvPr id="39" name="Group 38">
            <a:extLst>
              <a:ext uri="{FF2B5EF4-FFF2-40B4-BE49-F238E27FC236}">
                <a16:creationId xmlns:a16="http://schemas.microsoft.com/office/drawing/2014/main" id="{8DC8ECD4-A6B2-E1C7-9B1A-9D114B412AD7}"/>
              </a:ext>
            </a:extLst>
          </p:cNvPr>
          <p:cNvGrpSpPr/>
          <p:nvPr/>
        </p:nvGrpSpPr>
        <p:grpSpPr>
          <a:xfrm>
            <a:off x="943828" y="4616285"/>
            <a:ext cx="5544387" cy="321599"/>
            <a:chOff x="1095870" y="4828041"/>
            <a:chExt cx="5544387" cy="321599"/>
          </a:xfrm>
        </p:grpSpPr>
        <p:sp>
          <p:nvSpPr>
            <p:cNvPr id="23" name="Title 1">
              <a:extLst>
                <a:ext uri="{FF2B5EF4-FFF2-40B4-BE49-F238E27FC236}">
                  <a16:creationId xmlns:a16="http://schemas.microsoft.com/office/drawing/2014/main" id="{B85FA56B-D548-0FB6-3D8B-9B25D663DCA7}"/>
                </a:ext>
              </a:extLst>
            </p:cNvPr>
            <p:cNvSpPr txBox="1">
              <a:spLocks/>
            </p:cNvSpPr>
            <p:nvPr/>
          </p:nvSpPr>
          <p:spPr>
            <a:xfrm>
              <a:off x="1665997" y="4837115"/>
              <a:ext cx="4974260" cy="303450"/>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All the above</a:t>
              </a:r>
            </a:p>
          </p:txBody>
        </p:sp>
        <p:grpSp>
          <p:nvGrpSpPr>
            <p:cNvPr id="35" name="Group 34">
              <a:extLst>
                <a:ext uri="{FF2B5EF4-FFF2-40B4-BE49-F238E27FC236}">
                  <a16:creationId xmlns:a16="http://schemas.microsoft.com/office/drawing/2014/main" id="{F23E10F3-4098-EC7A-4FAA-FE73697222B6}"/>
                </a:ext>
              </a:extLst>
            </p:cNvPr>
            <p:cNvGrpSpPr/>
            <p:nvPr/>
          </p:nvGrpSpPr>
          <p:grpSpPr>
            <a:xfrm>
              <a:off x="1095870" y="4828041"/>
              <a:ext cx="496724" cy="321599"/>
              <a:chOff x="1095870" y="4332741"/>
              <a:chExt cx="496724" cy="321599"/>
            </a:xfrm>
          </p:grpSpPr>
          <p:sp>
            <p:nvSpPr>
              <p:cNvPr id="7" name="Oval 6">
                <a:extLst>
                  <a:ext uri="{FF2B5EF4-FFF2-40B4-BE49-F238E27FC236}">
                    <a16:creationId xmlns:a16="http://schemas.microsoft.com/office/drawing/2014/main" id="{43730C58-C558-EA12-5BBC-A5CBC8F603ED}"/>
                  </a:ext>
                </a:extLst>
              </p:cNvPr>
              <p:cNvSpPr/>
              <p:nvPr/>
            </p:nvSpPr>
            <p:spPr>
              <a:xfrm>
                <a:off x="1170216" y="4332741"/>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7" name="Title 1">
                <a:extLst>
                  <a:ext uri="{FF2B5EF4-FFF2-40B4-BE49-F238E27FC236}">
                    <a16:creationId xmlns:a16="http://schemas.microsoft.com/office/drawing/2014/main" id="{D30BA296-CA71-AB8C-7B87-0DD03D9905C8}"/>
                  </a:ext>
                </a:extLst>
              </p:cNvPr>
              <p:cNvSpPr txBox="1">
                <a:spLocks/>
              </p:cNvSpPr>
              <p:nvPr/>
            </p:nvSpPr>
            <p:spPr>
              <a:xfrm>
                <a:off x="1095870" y="4360774"/>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gn="ctr">
                  <a:defRPr/>
                </a:pPr>
                <a:r>
                  <a:rPr lang="en-GB" sz="1500" dirty="0">
                    <a:solidFill>
                      <a:schemeClr val="tx1"/>
                    </a:solidFill>
                    <a:latin typeface="+mn-lt"/>
                  </a:rPr>
                  <a:t>D</a:t>
                </a:r>
              </a:p>
            </p:txBody>
          </p:sp>
        </p:grpSp>
      </p:grpSp>
    </p:spTree>
    <p:extLst>
      <p:ext uri="{BB962C8B-B14F-4D97-AF65-F5344CB8AC3E}">
        <p14:creationId xmlns:p14="http://schemas.microsoft.com/office/powerpoint/2010/main" val="308778548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0B2B8E-EC4C-9C96-EF46-1836E93DDFC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274B2A7-2232-EEB9-1986-0E754060754A}"/>
              </a:ext>
            </a:extLst>
          </p:cNvPr>
          <p:cNvSpPr>
            <a:spLocks noGrp="1"/>
          </p:cNvSpPr>
          <p:nvPr>
            <p:ph type="title"/>
          </p:nvPr>
        </p:nvSpPr>
        <p:spPr>
          <a:xfrm>
            <a:off x="485523" y="345396"/>
            <a:ext cx="11224347" cy="470898"/>
          </a:xfrm>
        </p:spPr>
        <p:txBody>
          <a:bodyPr/>
          <a:lstStyle/>
          <a:p>
            <a:r>
              <a:rPr lang="en-IN" dirty="0"/>
              <a:t>Legislative changes</a:t>
            </a:r>
            <a:endParaRPr lang="en-US" dirty="0"/>
          </a:p>
        </p:txBody>
      </p:sp>
      <p:sp>
        <p:nvSpPr>
          <p:cNvPr id="10" name="Rectangle 3">
            <a:extLst>
              <a:ext uri="{FF2B5EF4-FFF2-40B4-BE49-F238E27FC236}">
                <a16:creationId xmlns:a16="http://schemas.microsoft.com/office/drawing/2014/main" id="{ADCAE696-2D26-D5CC-D76C-36A636FA377D}"/>
              </a:ext>
            </a:extLst>
          </p:cNvPr>
          <p:cNvSpPr txBox="1">
            <a:spLocks noChangeArrowheads="1"/>
          </p:cNvSpPr>
          <p:nvPr/>
        </p:nvSpPr>
        <p:spPr>
          <a:xfrm>
            <a:off x="693683" y="1572834"/>
            <a:ext cx="10550847" cy="4065961"/>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500" dirty="0"/>
              <a:t>Maryland digital advertising services tax (i.e., the Digital Advertising Gross Revenues Tax):</a:t>
            </a:r>
          </a:p>
          <a:p>
            <a:pPr marL="640080" indent="-320040">
              <a:spcBef>
                <a:spcPts val="0"/>
              </a:spcBef>
              <a:spcAft>
                <a:spcPts val="600"/>
              </a:spcAft>
            </a:pPr>
            <a:r>
              <a:rPr lang="en-IN" sz="1500" dirty="0"/>
              <a:t>Tax was effective beginning in 2022, being the first of its kind in the US, and applies to receipts derived from the provision of digital advertising services within the state.</a:t>
            </a:r>
          </a:p>
          <a:p>
            <a:pPr marL="640080" indent="-320040">
              <a:spcBef>
                <a:spcPts val="0"/>
              </a:spcBef>
              <a:spcAft>
                <a:spcPts val="600"/>
              </a:spcAft>
            </a:pPr>
            <a:r>
              <a:rPr lang="en-IN" sz="1500" dirty="0"/>
              <a:t>On 15 August 2025, the US Court of Appeals for the Fourth Circuit held that the tax violates the First Amendment to the US Constitution by prohibiting companies from visibly passing on the tax as a separate “fee, surcharge, or line-item” on customer invoices: </a:t>
            </a:r>
          </a:p>
          <a:p>
            <a:pPr marL="960120" indent="-320040">
              <a:spcBef>
                <a:spcPts val="0"/>
              </a:spcBef>
              <a:spcAft>
                <a:spcPts val="600"/>
              </a:spcAft>
            </a:pPr>
            <a:r>
              <a:rPr lang="en-IN" sz="1500" dirty="0"/>
              <a:t>The ruling reverses a decision by the US District Court for the District of Maryland, which concluded that while the prohibition restricted certain types of speech, it was not unconstitutional. </a:t>
            </a:r>
          </a:p>
          <a:p>
            <a:pPr marL="960120" indent="-320040">
              <a:spcBef>
                <a:spcPts val="0"/>
              </a:spcBef>
              <a:spcAft>
                <a:spcPts val="600"/>
              </a:spcAft>
            </a:pPr>
            <a:r>
              <a:rPr lang="en-IN" sz="1500" dirty="0"/>
              <a:t>The Fourth Circuit concluded that the prohibition impermissibly regulates protected speech; namely, the court explained that while the prohibition did not forbid companies from passing on the tax, it “restricts the ways that a price increase can be communicated.” </a:t>
            </a:r>
          </a:p>
          <a:p>
            <a:pPr marL="960120" indent="-320040">
              <a:spcBef>
                <a:spcPts val="0"/>
              </a:spcBef>
              <a:spcAft>
                <a:spcPts val="600"/>
              </a:spcAft>
            </a:pPr>
            <a:r>
              <a:rPr lang="en-IN" sz="1500" dirty="0"/>
              <a:t>The court remanded the case to the District Court to determine an appropriate remedy for this free speech issue. The court previously had ruled that the federal courts lacked jurisdiction to decide the validity of the tax as a whole and that such challenges should be brought in state court. </a:t>
            </a:r>
          </a:p>
          <a:p>
            <a:pPr marL="640080" indent="-320040">
              <a:spcBef>
                <a:spcPts val="0"/>
              </a:spcBef>
              <a:spcAft>
                <a:spcPts val="600"/>
              </a:spcAft>
            </a:pPr>
            <a:r>
              <a:rPr lang="en-IN" sz="1500" dirty="0"/>
              <a:t>At present, a number of challenges to the tax, based on constitutional and federal law violations, are before the Maryland Tax Court.</a:t>
            </a:r>
          </a:p>
        </p:txBody>
      </p:sp>
      <p:grpSp>
        <p:nvGrpSpPr>
          <p:cNvPr id="11" name="Group 10">
            <a:extLst>
              <a:ext uri="{FF2B5EF4-FFF2-40B4-BE49-F238E27FC236}">
                <a16:creationId xmlns:a16="http://schemas.microsoft.com/office/drawing/2014/main" id="{49F8223E-2B5B-6CCB-C53E-F91B2A22DA4B}"/>
              </a:ext>
            </a:extLst>
          </p:cNvPr>
          <p:cNvGrpSpPr/>
          <p:nvPr/>
        </p:nvGrpSpPr>
        <p:grpSpPr>
          <a:xfrm>
            <a:off x="479425" y="1412874"/>
            <a:ext cx="11223625" cy="4479925"/>
            <a:chOff x="479425" y="2708269"/>
            <a:chExt cx="11230445" cy="3278681"/>
          </a:xfrm>
        </p:grpSpPr>
        <p:grpSp>
          <p:nvGrpSpPr>
            <p:cNvPr id="12" name="Group 11">
              <a:extLst>
                <a:ext uri="{FF2B5EF4-FFF2-40B4-BE49-F238E27FC236}">
                  <a16:creationId xmlns:a16="http://schemas.microsoft.com/office/drawing/2014/main" id="{5E4DC28B-EB20-18F6-1C6E-C4B56975290A}"/>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CFCE4910-1EF1-F4B4-97DE-A08C1A5BA0A8}"/>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613CEAF9-C839-1BEA-57B7-8B58EBC69B23}"/>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BF51E38-1546-98A2-0A0F-06671800F248}"/>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19304ABF-BAC3-C362-299D-FF9FFC01FD6C}"/>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87EF2386-170E-3085-F5C3-5FE232D27BC0}"/>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FB848B8-CD01-EFE9-A94E-485A596D5E0B}"/>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E36F2D3-6731-2130-83FD-9287AB0C33D0}"/>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8110006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AB442A-CF93-8084-1B6D-AFC92E2596A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1780322-46CC-D396-5484-7B6C56E9A612}"/>
              </a:ext>
            </a:extLst>
          </p:cNvPr>
          <p:cNvSpPr>
            <a:spLocks noGrp="1"/>
          </p:cNvSpPr>
          <p:nvPr>
            <p:ph type="title"/>
          </p:nvPr>
        </p:nvSpPr>
        <p:spPr>
          <a:xfrm>
            <a:off x="485523" y="345396"/>
            <a:ext cx="11224347" cy="470898"/>
          </a:xfrm>
        </p:spPr>
        <p:txBody>
          <a:bodyPr/>
          <a:lstStyle/>
          <a:p>
            <a:r>
              <a:rPr lang="en-IN" dirty="0"/>
              <a:t>Legislative changes (cont.)</a:t>
            </a:r>
            <a:endParaRPr lang="en-US" dirty="0"/>
          </a:p>
        </p:txBody>
      </p:sp>
      <p:sp>
        <p:nvSpPr>
          <p:cNvPr id="10" name="Rectangle 3">
            <a:extLst>
              <a:ext uri="{FF2B5EF4-FFF2-40B4-BE49-F238E27FC236}">
                <a16:creationId xmlns:a16="http://schemas.microsoft.com/office/drawing/2014/main" id="{302E5F1F-C460-304E-8407-1D3998EDAD9F}"/>
              </a:ext>
            </a:extLst>
          </p:cNvPr>
          <p:cNvSpPr txBox="1">
            <a:spLocks noChangeArrowheads="1"/>
          </p:cNvSpPr>
          <p:nvPr/>
        </p:nvSpPr>
        <p:spPr>
          <a:xfrm>
            <a:off x="693683" y="1572834"/>
            <a:ext cx="10550847" cy="4065961"/>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500" dirty="0"/>
              <a:t>Maryland issues regulations on new 3% tax on data and information technology services:</a:t>
            </a:r>
          </a:p>
          <a:p>
            <a:pPr marL="640080" indent="-320040">
              <a:spcBef>
                <a:spcPts val="0"/>
              </a:spcBef>
              <a:spcAft>
                <a:spcPts val="600"/>
              </a:spcAft>
            </a:pPr>
            <a:r>
              <a:rPr lang="en-IN" sz="1500" dirty="0"/>
              <a:t>On 29 May 2025, the Maryland Comptroller released draft emergency regulations implementing the state’s new 3% sales and use tax on data and information technology services, which became effective on July 1, 2025.</a:t>
            </a:r>
          </a:p>
          <a:p>
            <a:pPr marL="640080" indent="-320040">
              <a:spcBef>
                <a:spcPts val="0"/>
              </a:spcBef>
              <a:spcAft>
                <a:spcPts val="600"/>
              </a:spcAft>
            </a:pPr>
            <a:r>
              <a:rPr lang="en-IN" sz="1500" dirty="0"/>
              <a:t>The regulations list all services that will be subject to the new tax by referencing the NAICS codes noted in HB 352 and include examples of how the new tax will apply to relevant transactions. </a:t>
            </a:r>
          </a:p>
          <a:p>
            <a:pPr marL="640080" indent="-320040">
              <a:spcBef>
                <a:spcPts val="0"/>
              </a:spcBef>
              <a:spcAft>
                <a:spcPts val="600"/>
              </a:spcAft>
            </a:pPr>
            <a:r>
              <a:rPr lang="en-IN" sz="1500" dirty="0"/>
              <a:t>The new tax will apply to transactions involving software as a service (SaaS), data processing and custom computer software publishing: </a:t>
            </a:r>
          </a:p>
          <a:p>
            <a:pPr marL="960120" indent="-320040">
              <a:spcBef>
                <a:spcPts val="0"/>
              </a:spcBef>
              <a:spcAft>
                <a:spcPts val="600"/>
              </a:spcAft>
            </a:pPr>
            <a:r>
              <a:rPr lang="en-IN" sz="1500" dirty="0"/>
              <a:t>Under current law, SaaS is excluded from the state’s 6% sales tax if used in an enterprise environment solely for commercial purposes, but these SaaS transactions will be subject to the new 3% tax:</a:t>
            </a:r>
          </a:p>
          <a:p>
            <a:pPr marL="1280160" indent="-320040">
              <a:spcBef>
                <a:spcPts val="0"/>
              </a:spcBef>
              <a:spcAft>
                <a:spcPts val="600"/>
              </a:spcAft>
            </a:pPr>
            <a:r>
              <a:rPr lang="en-IN" sz="1500" dirty="0"/>
              <a:t>SaaS transactions that do not meet the legacy exclusion will continue to be subject to tax at the 6% rate. </a:t>
            </a:r>
          </a:p>
          <a:p>
            <a:pPr marL="640080" indent="-320040">
              <a:spcBef>
                <a:spcPts val="0"/>
              </a:spcBef>
              <a:spcAft>
                <a:spcPts val="600"/>
              </a:spcAft>
            </a:pPr>
            <a:r>
              <a:rPr lang="en-IN" sz="1500" dirty="0"/>
              <a:t>Custom computer software, which enjoyed a broad exemption under prior law if the software did not work as intended “out of the box,” is now subject to the tax.</a:t>
            </a:r>
          </a:p>
        </p:txBody>
      </p:sp>
      <p:grpSp>
        <p:nvGrpSpPr>
          <p:cNvPr id="11" name="Group 10">
            <a:extLst>
              <a:ext uri="{FF2B5EF4-FFF2-40B4-BE49-F238E27FC236}">
                <a16:creationId xmlns:a16="http://schemas.microsoft.com/office/drawing/2014/main" id="{AC5B1439-AA91-F06E-E704-F072ACB063A7}"/>
              </a:ext>
            </a:extLst>
          </p:cNvPr>
          <p:cNvGrpSpPr/>
          <p:nvPr/>
        </p:nvGrpSpPr>
        <p:grpSpPr>
          <a:xfrm>
            <a:off x="479425" y="1412874"/>
            <a:ext cx="11223625" cy="3569029"/>
            <a:chOff x="479425" y="2708269"/>
            <a:chExt cx="11230445" cy="3278681"/>
          </a:xfrm>
        </p:grpSpPr>
        <p:grpSp>
          <p:nvGrpSpPr>
            <p:cNvPr id="12" name="Group 11">
              <a:extLst>
                <a:ext uri="{FF2B5EF4-FFF2-40B4-BE49-F238E27FC236}">
                  <a16:creationId xmlns:a16="http://schemas.microsoft.com/office/drawing/2014/main" id="{05FCF379-2E8A-81DE-AD11-3C09FAED15D4}"/>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A6CEF975-BE3A-9E6A-9E94-46D8781B4082}"/>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77FBFE6-6EDE-F8BA-1EB4-D1EF3C54A066}"/>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FBE90C4-1C4A-899A-6C92-D8947E94F354}"/>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1E9E17AB-5499-B0CC-2870-D9716E4B2873}"/>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5D432B6D-5370-7F3D-4C2C-FFA8FBD8A658}"/>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3555775-00DF-5369-4809-C803C7054E5D}"/>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9EEB9D1-B47F-6134-D084-FD46F4B43472}"/>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3491999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5456D4-8398-C193-8491-4F368205F82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533175A-1CAE-B9BB-2C50-3A68DFB7B1D5}"/>
              </a:ext>
            </a:extLst>
          </p:cNvPr>
          <p:cNvSpPr>
            <a:spLocks noGrp="1"/>
          </p:cNvSpPr>
          <p:nvPr>
            <p:ph type="title"/>
          </p:nvPr>
        </p:nvSpPr>
        <p:spPr>
          <a:xfrm>
            <a:off x="485523" y="345396"/>
            <a:ext cx="11224347" cy="470898"/>
          </a:xfrm>
        </p:spPr>
        <p:txBody>
          <a:bodyPr/>
          <a:lstStyle/>
          <a:p>
            <a:r>
              <a:rPr lang="en-IN" dirty="0"/>
              <a:t>Legislative changes (cont.)</a:t>
            </a:r>
            <a:endParaRPr lang="en-US" dirty="0"/>
          </a:p>
        </p:txBody>
      </p:sp>
      <p:sp>
        <p:nvSpPr>
          <p:cNvPr id="10" name="Rectangle 3">
            <a:extLst>
              <a:ext uri="{FF2B5EF4-FFF2-40B4-BE49-F238E27FC236}">
                <a16:creationId xmlns:a16="http://schemas.microsoft.com/office/drawing/2014/main" id="{162C160B-DA53-2488-8BCC-65305F5022FA}"/>
              </a:ext>
            </a:extLst>
          </p:cNvPr>
          <p:cNvSpPr txBox="1">
            <a:spLocks noChangeArrowheads="1"/>
          </p:cNvSpPr>
          <p:nvPr/>
        </p:nvSpPr>
        <p:spPr>
          <a:xfrm>
            <a:off x="693683" y="1572835"/>
            <a:ext cx="10550847" cy="2494668"/>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500" dirty="0"/>
              <a:t>Maryland implements new 3% tax on data and information technology services:</a:t>
            </a:r>
          </a:p>
          <a:p>
            <a:pPr marL="640080" indent="-320040">
              <a:spcBef>
                <a:spcPts val="0"/>
              </a:spcBef>
              <a:spcAft>
                <a:spcPts val="600"/>
              </a:spcAft>
            </a:pPr>
            <a:r>
              <a:rPr lang="en-IN" sz="1500" dirty="0"/>
              <a:t>Effective date of tax for contracts and licenses:</a:t>
            </a:r>
          </a:p>
          <a:p>
            <a:pPr marL="960120" indent="-320040">
              <a:spcBef>
                <a:spcPts val="0"/>
              </a:spcBef>
              <a:spcAft>
                <a:spcPts val="600"/>
              </a:spcAft>
            </a:pPr>
            <a:r>
              <a:rPr lang="en-IN" sz="1500" dirty="0"/>
              <a:t>For contracts and licenses entered into before 1 July 2025, the tax will not apply even if making payment and/or delivery after that date.</a:t>
            </a:r>
          </a:p>
          <a:p>
            <a:pPr marL="960120" indent="-320040">
              <a:spcBef>
                <a:spcPts val="0"/>
              </a:spcBef>
              <a:spcAft>
                <a:spcPts val="600"/>
              </a:spcAft>
            </a:pPr>
            <a:r>
              <a:rPr lang="en-IN" sz="1500" dirty="0"/>
              <a:t>However, if the contract or license calls for periodic subscription payments to be made, any post-1 July payments will be treated as separate transactions and be subject to the new tax. </a:t>
            </a:r>
          </a:p>
          <a:p>
            <a:pPr marL="960120" indent="-320040">
              <a:spcBef>
                <a:spcPts val="0"/>
              </a:spcBef>
              <a:spcAft>
                <a:spcPts val="600"/>
              </a:spcAft>
            </a:pPr>
            <a:r>
              <a:rPr lang="en-IN" sz="1500" dirty="0"/>
              <a:t>For contractors making purchases to fulfill a third-party contract, the operative date for determining whether the tax applies is the date of purchase of the taxable goods or services by the contractor, and not the date of the third-party contract.</a:t>
            </a:r>
          </a:p>
        </p:txBody>
      </p:sp>
      <p:grpSp>
        <p:nvGrpSpPr>
          <p:cNvPr id="11" name="Group 10">
            <a:extLst>
              <a:ext uri="{FF2B5EF4-FFF2-40B4-BE49-F238E27FC236}">
                <a16:creationId xmlns:a16="http://schemas.microsoft.com/office/drawing/2014/main" id="{BEB83192-DB8B-EB19-03CE-25584B6B1164}"/>
              </a:ext>
            </a:extLst>
          </p:cNvPr>
          <p:cNvGrpSpPr/>
          <p:nvPr/>
        </p:nvGrpSpPr>
        <p:grpSpPr>
          <a:xfrm>
            <a:off x="479425" y="1412875"/>
            <a:ext cx="11223625" cy="2791264"/>
            <a:chOff x="479425" y="2708269"/>
            <a:chExt cx="11230445" cy="3278681"/>
          </a:xfrm>
        </p:grpSpPr>
        <p:grpSp>
          <p:nvGrpSpPr>
            <p:cNvPr id="12" name="Group 11">
              <a:extLst>
                <a:ext uri="{FF2B5EF4-FFF2-40B4-BE49-F238E27FC236}">
                  <a16:creationId xmlns:a16="http://schemas.microsoft.com/office/drawing/2014/main" id="{FE270D6F-7F46-BA4F-FD33-E2767265DB55}"/>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12E8BBC5-E6CF-D2F4-B932-5EDA6605E3F2}"/>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7D17BED-94D2-0BE9-A889-EDD95887D8E3}"/>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46112C5-9C48-7FC6-7C81-3D734D7A20F4}"/>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A6AFB460-102E-7103-AEE1-0BFA5B2037FF}"/>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A1E0D25D-4F22-78A5-F5EA-37F1CB527D46}"/>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3D5AB91-CE12-BABC-2757-9DB79EC74D94}"/>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5AE3590-2947-497F-501F-0D877C0A0361}"/>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05692707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96C65D-CF10-2EAE-16E1-94C6670D063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516D593-6666-153F-90FB-90EEF6BB7F2E}"/>
              </a:ext>
            </a:extLst>
          </p:cNvPr>
          <p:cNvSpPr>
            <a:spLocks noGrp="1"/>
          </p:cNvSpPr>
          <p:nvPr>
            <p:ph type="title"/>
          </p:nvPr>
        </p:nvSpPr>
        <p:spPr>
          <a:xfrm>
            <a:off x="485523" y="345396"/>
            <a:ext cx="11224347" cy="470898"/>
          </a:xfrm>
        </p:spPr>
        <p:txBody>
          <a:bodyPr/>
          <a:lstStyle/>
          <a:p>
            <a:r>
              <a:rPr lang="en-IN" dirty="0"/>
              <a:t>Legislative changes (cont.)</a:t>
            </a:r>
            <a:endParaRPr lang="en-US" dirty="0"/>
          </a:p>
        </p:txBody>
      </p:sp>
      <p:sp>
        <p:nvSpPr>
          <p:cNvPr id="10" name="Rectangle 3">
            <a:extLst>
              <a:ext uri="{FF2B5EF4-FFF2-40B4-BE49-F238E27FC236}">
                <a16:creationId xmlns:a16="http://schemas.microsoft.com/office/drawing/2014/main" id="{75C33AA8-48FF-44E3-6AEA-F31443447822}"/>
              </a:ext>
            </a:extLst>
          </p:cNvPr>
          <p:cNvSpPr txBox="1">
            <a:spLocks noChangeArrowheads="1"/>
          </p:cNvSpPr>
          <p:nvPr/>
        </p:nvSpPr>
        <p:spPr>
          <a:xfrm>
            <a:off x="693683" y="1572835"/>
            <a:ext cx="10550847" cy="2494668"/>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300" dirty="0"/>
              <a:t>On 20 May 2025, Washington’s governor signed several tax-related bills into law, including a new sales tax that will be effective 1 October 2025.</a:t>
            </a:r>
          </a:p>
          <a:p>
            <a:pPr marL="320040" indent="-320040">
              <a:spcBef>
                <a:spcPts val="0"/>
              </a:spcBef>
              <a:spcAft>
                <a:spcPts val="600"/>
              </a:spcAft>
            </a:pPr>
            <a:r>
              <a:rPr lang="en-IN" sz="1300" dirty="0"/>
              <a:t>SB 5814 expands the sales tax base to additional services, including:</a:t>
            </a:r>
          </a:p>
          <a:p>
            <a:pPr marL="640080" indent="-320040">
              <a:spcBef>
                <a:spcPts val="0"/>
              </a:spcBef>
              <a:spcAft>
                <a:spcPts val="600"/>
              </a:spcAft>
            </a:pPr>
            <a:r>
              <a:rPr lang="en-IN" sz="1300" dirty="0"/>
              <a:t>Custom software and customization of prewritten computer software	</a:t>
            </a:r>
          </a:p>
          <a:p>
            <a:pPr marL="640080" indent="-320040">
              <a:spcBef>
                <a:spcPts val="0"/>
              </a:spcBef>
              <a:spcAft>
                <a:spcPts val="600"/>
              </a:spcAft>
            </a:pPr>
            <a:r>
              <a:rPr lang="en-IN" sz="1300" dirty="0"/>
              <a:t>Information technology (IT) consulting, training and support</a:t>
            </a:r>
          </a:p>
          <a:p>
            <a:pPr marL="640080" indent="-320040">
              <a:spcBef>
                <a:spcPts val="0"/>
              </a:spcBef>
              <a:spcAft>
                <a:spcPts val="600"/>
              </a:spcAft>
            </a:pPr>
            <a:r>
              <a:rPr lang="en-IN" sz="1300" dirty="0"/>
              <a:t>Custom website development</a:t>
            </a:r>
          </a:p>
          <a:p>
            <a:pPr marL="640080" indent="-320040">
              <a:spcBef>
                <a:spcPts val="0"/>
              </a:spcBef>
              <a:spcAft>
                <a:spcPts val="600"/>
              </a:spcAft>
            </a:pPr>
            <a:r>
              <a:rPr lang="en-IN" sz="1300" dirty="0"/>
              <a:t>Data processing and data entry</a:t>
            </a:r>
          </a:p>
          <a:p>
            <a:pPr marL="640080" indent="-320040">
              <a:spcBef>
                <a:spcPts val="0"/>
              </a:spcBef>
              <a:spcAft>
                <a:spcPts val="600"/>
              </a:spcAft>
            </a:pPr>
            <a:r>
              <a:rPr lang="en-IN" sz="1300" dirty="0"/>
              <a:t>Advertising services:</a:t>
            </a:r>
          </a:p>
          <a:p>
            <a:pPr marL="960120" indent="-320040">
              <a:spcBef>
                <a:spcPts val="0"/>
              </a:spcBef>
              <a:spcAft>
                <a:spcPts val="600"/>
              </a:spcAft>
            </a:pPr>
            <a:r>
              <a:rPr lang="en-IN" sz="1300" dirty="0"/>
              <a:t>“Advertising services” is defined as “all digital and nondigital services related to the creation, preparation, production, or dissemination of advertisements including … online referrals, search engine marketing, and lead generation optimization, web campaign planning, the acquisition of advertising space in the internet media, and the monitoring and evaluation of website traffic ….”</a:t>
            </a:r>
          </a:p>
          <a:p>
            <a:pPr marL="960120" indent="-320040">
              <a:spcBef>
                <a:spcPts val="0"/>
              </a:spcBef>
              <a:spcAft>
                <a:spcPts val="600"/>
              </a:spcAft>
            </a:pPr>
            <a:r>
              <a:rPr lang="en-IN" sz="1300" dirty="0"/>
              <a:t>“Advertising services” does not include web-hosting services and domain name registration, and advertising services rendered in respect to newspapers, print, radio, television, and out-of-home advertising such as billboards and other place-based advertising.</a:t>
            </a:r>
          </a:p>
          <a:p>
            <a:pPr marL="640080" indent="-320040">
              <a:spcBef>
                <a:spcPts val="0"/>
              </a:spcBef>
              <a:spcAft>
                <a:spcPts val="600"/>
              </a:spcAft>
            </a:pPr>
            <a:r>
              <a:rPr lang="en-IN" sz="1300" dirty="0"/>
              <a:t>Security and investigation services</a:t>
            </a:r>
          </a:p>
          <a:p>
            <a:pPr marL="640080" indent="-320040">
              <a:spcBef>
                <a:spcPts val="0"/>
              </a:spcBef>
              <a:spcAft>
                <a:spcPts val="600"/>
              </a:spcAft>
            </a:pPr>
            <a:r>
              <a:rPr lang="en-IN" sz="1300" dirty="0"/>
              <a:t>Temporary staffing services, except for qualifying hospitals</a:t>
            </a:r>
          </a:p>
          <a:p>
            <a:pPr marL="640080" indent="-320040">
              <a:spcBef>
                <a:spcPts val="0"/>
              </a:spcBef>
              <a:spcAft>
                <a:spcPts val="600"/>
              </a:spcAft>
            </a:pPr>
            <a:r>
              <a:rPr lang="en-IN" sz="1300" dirty="0"/>
              <a:t>Live presentations both in-person and via electronic means</a:t>
            </a:r>
          </a:p>
        </p:txBody>
      </p:sp>
      <p:grpSp>
        <p:nvGrpSpPr>
          <p:cNvPr id="11" name="Group 10">
            <a:extLst>
              <a:ext uri="{FF2B5EF4-FFF2-40B4-BE49-F238E27FC236}">
                <a16:creationId xmlns:a16="http://schemas.microsoft.com/office/drawing/2014/main" id="{F427253B-9B0B-BE86-E633-568297DE1D14}"/>
              </a:ext>
            </a:extLst>
          </p:cNvPr>
          <p:cNvGrpSpPr/>
          <p:nvPr/>
        </p:nvGrpSpPr>
        <p:grpSpPr>
          <a:xfrm>
            <a:off x="479425" y="1412875"/>
            <a:ext cx="11223625" cy="4599042"/>
            <a:chOff x="479425" y="2708269"/>
            <a:chExt cx="11230445" cy="3278681"/>
          </a:xfrm>
        </p:grpSpPr>
        <p:grpSp>
          <p:nvGrpSpPr>
            <p:cNvPr id="12" name="Group 11">
              <a:extLst>
                <a:ext uri="{FF2B5EF4-FFF2-40B4-BE49-F238E27FC236}">
                  <a16:creationId xmlns:a16="http://schemas.microsoft.com/office/drawing/2014/main" id="{72FA524C-881B-A218-CDFF-0C2D3E57EBC4}"/>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119D81C2-8F29-F52D-4786-6F87E3F84CC2}"/>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C2715F1-5FA1-192E-3A32-EDF1D09242C6}"/>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23379F37-1847-26AF-D83D-97C495C31E8A}"/>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891AF312-82A6-5264-0715-561766D92CE6}"/>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D9406690-E895-2EB3-5A84-6E88E124F94E}"/>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02D2F87-121F-596B-9AAE-1E6861DBCC74}"/>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4AC572DD-1B3E-0124-C0F4-544B332162E3}"/>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54525484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593355-A5D1-0295-DD63-685726AF42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6152DA7-E06B-3170-131D-AD99B9788CDC}"/>
              </a:ext>
            </a:extLst>
          </p:cNvPr>
          <p:cNvSpPr>
            <a:spLocks noGrp="1"/>
          </p:cNvSpPr>
          <p:nvPr>
            <p:ph type="title"/>
          </p:nvPr>
        </p:nvSpPr>
        <p:spPr>
          <a:xfrm>
            <a:off x="485523" y="345396"/>
            <a:ext cx="11224347" cy="470898"/>
          </a:xfrm>
        </p:spPr>
        <p:txBody>
          <a:bodyPr/>
          <a:lstStyle/>
          <a:p>
            <a:r>
              <a:rPr lang="en-IN" dirty="0"/>
              <a:t>Legislative changes (cont.)</a:t>
            </a:r>
            <a:endParaRPr lang="en-US" dirty="0"/>
          </a:p>
        </p:txBody>
      </p:sp>
      <p:sp>
        <p:nvSpPr>
          <p:cNvPr id="10" name="Rectangle 3">
            <a:extLst>
              <a:ext uri="{FF2B5EF4-FFF2-40B4-BE49-F238E27FC236}">
                <a16:creationId xmlns:a16="http://schemas.microsoft.com/office/drawing/2014/main" id="{2C4EBBCE-4B86-531E-BA75-8E0C3D98E21E}"/>
              </a:ext>
            </a:extLst>
          </p:cNvPr>
          <p:cNvSpPr txBox="1">
            <a:spLocks noChangeArrowheads="1"/>
          </p:cNvSpPr>
          <p:nvPr/>
        </p:nvSpPr>
        <p:spPr>
          <a:xfrm>
            <a:off x="693683" y="1572835"/>
            <a:ext cx="10550847" cy="133852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dirty="0"/>
              <a:t>SB 5814 expands the sales tax base to additional services, including:</a:t>
            </a:r>
          </a:p>
          <a:p>
            <a:pPr marL="640080" indent="-320040">
              <a:spcBef>
                <a:spcPts val="0"/>
              </a:spcBef>
              <a:spcAft>
                <a:spcPts val="600"/>
              </a:spcAft>
            </a:pPr>
            <a:r>
              <a:rPr lang="en-IN" dirty="0"/>
              <a:t>Creates an exclusion from sales tax for telehealth and telemedicine services and for sales of specified services between members of an affiliated group, including IT services, custom website development, data processing and entry, advertising, and security and investigation services</a:t>
            </a:r>
          </a:p>
        </p:txBody>
      </p:sp>
      <p:grpSp>
        <p:nvGrpSpPr>
          <p:cNvPr id="11" name="Group 10">
            <a:extLst>
              <a:ext uri="{FF2B5EF4-FFF2-40B4-BE49-F238E27FC236}">
                <a16:creationId xmlns:a16="http://schemas.microsoft.com/office/drawing/2014/main" id="{8CAB46E0-AA75-EFD8-7C45-7780E7BCEFA9}"/>
              </a:ext>
            </a:extLst>
          </p:cNvPr>
          <p:cNvGrpSpPr/>
          <p:nvPr/>
        </p:nvGrpSpPr>
        <p:grpSpPr>
          <a:xfrm>
            <a:off x="479425" y="1412875"/>
            <a:ext cx="11223625" cy="1498487"/>
            <a:chOff x="479425" y="2708269"/>
            <a:chExt cx="11230445" cy="3278681"/>
          </a:xfrm>
        </p:grpSpPr>
        <p:grpSp>
          <p:nvGrpSpPr>
            <p:cNvPr id="12" name="Group 11">
              <a:extLst>
                <a:ext uri="{FF2B5EF4-FFF2-40B4-BE49-F238E27FC236}">
                  <a16:creationId xmlns:a16="http://schemas.microsoft.com/office/drawing/2014/main" id="{3CF83E45-018F-D931-F473-DA323A67E4C4}"/>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832AC9BA-E3F4-18B5-097D-C70C0C5649FA}"/>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9BDC5C74-04FF-41E4-9E34-1BB0457A92B4}"/>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A8809B9C-711B-02B7-C58C-359FF364BC0B}"/>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AD2E89CE-85DC-0FC1-B784-13EDE1145816}"/>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D87C9FAD-723B-DC70-92C8-5AB8EB88000E}"/>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01904DD6-B94A-99AA-A2DA-7F2EE48268FB}"/>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609F1DEF-4AB2-1841-D8DE-B07DB9BA3778}"/>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79584793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A5B577-D91F-3F9B-467B-E12F5753BD3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B174AC8-09A0-A06D-44D5-E130BCABC025}"/>
              </a:ext>
            </a:extLst>
          </p:cNvPr>
          <p:cNvSpPr>
            <a:spLocks noGrp="1"/>
          </p:cNvSpPr>
          <p:nvPr>
            <p:ph type="title"/>
          </p:nvPr>
        </p:nvSpPr>
        <p:spPr>
          <a:xfrm>
            <a:off x="485523" y="345396"/>
            <a:ext cx="11224347" cy="470898"/>
          </a:xfrm>
        </p:spPr>
        <p:txBody>
          <a:bodyPr/>
          <a:lstStyle/>
          <a:p>
            <a:r>
              <a:rPr lang="en-IN" dirty="0"/>
              <a:t>Legislative changes (cont.)</a:t>
            </a:r>
            <a:endParaRPr lang="en-US" dirty="0"/>
          </a:p>
        </p:txBody>
      </p:sp>
      <p:sp>
        <p:nvSpPr>
          <p:cNvPr id="10" name="Rectangle 3">
            <a:extLst>
              <a:ext uri="{FF2B5EF4-FFF2-40B4-BE49-F238E27FC236}">
                <a16:creationId xmlns:a16="http://schemas.microsoft.com/office/drawing/2014/main" id="{1FA32A53-A02F-97B0-DD7A-84C21186F7BD}"/>
              </a:ext>
            </a:extLst>
          </p:cNvPr>
          <p:cNvSpPr txBox="1">
            <a:spLocks noChangeArrowheads="1"/>
          </p:cNvSpPr>
          <p:nvPr/>
        </p:nvSpPr>
        <p:spPr>
          <a:xfrm>
            <a:off x="693683" y="1572835"/>
            <a:ext cx="10550847" cy="133852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dirty="0"/>
              <a:t>Texas Comptroller amends sales and use tax regulations for data processing services: </a:t>
            </a:r>
          </a:p>
          <a:p>
            <a:pPr marL="640080" indent="-320040">
              <a:spcBef>
                <a:spcPts val="0"/>
              </a:spcBef>
              <a:spcAft>
                <a:spcPts val="600"/>
              </a:spcAft>
            </a:pPr>
            <a:r>
              <a:rPr lang="en-IN" dirty="0"/>
              <a:t>Effective 2 April 2025, the Texas Comptroller of Public Accounts (Comptroller) has amended 34 Tex. Admin. Code Section 3.330.</a:t>
            </a:r>
          </a:p>
          <a:p>
            <a:pPr marL="640080" indent="-320040">
              <a:spcBef>
                <a:spcPts val="0"/>
              </a:spcBef>
              <a:spcAft>
                <a:spcPts val="600"/>
              </a:spcAft>
            </a:pPr>
            <a:r>
              <a:rPr lang="en-IN" dirty="0"/>
              <a:t>Tax imposes a sales and use tax on data processing services. </a:t>
            </a:r>
          </a:p>
          <a:p>
            <a:pPr marL="640080" indent="-320040">
              <a:spcBef>
                <a:spcPts val="0"/>
              </a:spcBef>
              <a:spcAft>
                <a:spcPts val="600"/>
              </a:spcAft>
            </a:pPr>
            <a:r>
              <a:rPr lang="en-IN" dirty="0"/>
              <a:t>The adopted amendments are intended to add to and clarify existing definitions and include:</a:t>
            </a:r>
          </a:p>
          <a:p>
            <a:pPr marL="960120" indent="-320040">
              <a:spcBef>
                <a:spcPts val="0"/>
              </a:spcBef>
              <a:spcAft>
                <a:spcPts val="600"/>
              </a:spcAft>
            </a:pPr>
            <a:r>
              <a:rPr lang="en-IN" sz="1500" dirty="0"/>
              <a:t>Expanding the definition of what is considered data processing</a:t>
            </a:r>
          </a:p>
          <a:p>
            <a:pPr marL="960120" indent="-320040">
              <a:spcBef>
                <a:spcPts val="0"/>
              </a:spcBef>
              <a:spcAft>
                <a:spcPts val="600"/>
              </a:spcAft>
            </a:pPr>
            <a:r>
              <a:rPr lang="en-IN" sz="1500" dirty="0"/>
              <a:t>Providing examples of services that are and are not taxable data processing</a:t>
            </a:r>
          </a:p>
          <a:p>
            <a:pPr marL="960120" indent="-320040">
              <a:spcBef>
                <a:spcPts val="0"/>
              </a:spcBef>
              <a:spcAft>
                <a:spcPts val="600"/>
              </a:spcAft>
            </a:pPr>
            <a:r>
              <a:rPr lang="en-IN" sz="1500" dirty="0"/>
              <a:t>Requiring data processing service providers to register for a Texas Sales and Use Tax Permit</a:t>
            </a:r>
          </a:p>
          <a:p>
            <a:pPr marL="960120" indent="-320040">
              <a:spcBef>
                <a:spcPts val="0"/>
              </a:spcBef>
              <a:spcAft>
                <a:spcPts val="600"/>
              </a:spcAft>
            </a:pPr>
            <a:r>
              <a:rPr lang="en-IN" sz="1500" dirty="0"/>
              <a:t>Updating the rules dealing with the sourcing of data processing</a:t>
            </a:r>
          </a:p>
          <a:p>
            <a:pPr marL="960120" indent="-320040">
              <a:spcBef>
                <a:spcPts val="0"/>
              </a:spcBef>
              <a:spcAft>
                <a:spcPts val="600"/>
              </a:spcAft>
            </a:pPr>
            <a:r>
              <a:rPr lang="en-IN" sz="1500" dirty="0"/>
              <a:t>Implementing the “ancillary test” to determine if a service is considered data processing:</a:t>
            </a:r>
          </a:p>
          <a:p>
            <a:pPr marL="1234440" indent="-320040">
              <a:spcBef>
                <a:spcPts val="0"/>
              </a:spcBef>
              <a:spcAft>
                <a:spcPts val="600"/>
              </a:spcAft>
            </a:pPr>
            <a:r>
              <a:rPr lang="en-IN" dirty="0"/>
              <a:t>Previously the Comptroller has used the “essence of the transaction test.”</a:t>
            </a:r>
          </a:p>
          <a:p>
            <a:pPr marL="640080" indent="-320040">
              <a:spcBef>
                <a:spcPts val="0"/>
              </a:spcBef>
              <a:spcAft>
                <a:spcPts val="600"/>
              </a:spcAft>
            </a:pPr>
            <a:r>
              <a:rPr lang="en-IN" dirty="0"/>
              <a:t>The adopted amendments are a refined version of those proposed by the Comptroller in October 2024. </a:t>
            </a:r>
          </a:p>
          <a:p>
            <a:pPr marL="640080" indent="-320040">
              <a:spcBef>
                <a:spcPts val="0"/>
              </a:spcBef>
              <a:spcAft>
                <a:spcPts val="600"/>
              </a:spcAft>
            </a:pPr>
            <a:r>
              <a:rPr lang="en-IN" dirty="0"/>
              <a:t>The changes affecting marketplace providers will not go into effect until 1 October 2025, to allow the Texas Legislature the opportunity to adopt legislation on the subject.</a:t>
            </a:r>
          </a:p>
        </p:txBody>
      </p:sp>
      <p:grpSp>
        <p:nvGrpSpPr>
          <p:cNvPr id="11" name="Group 10">
            <a:extLst>
              <a:ext uri="{FF2B5EF4-FFF2-40B4-BE49-F238E27FC236}">
                <a16:creationId xmlns:a16="http://schemas.microsoft.com/office/drawing/2014/main" id="{F6C0C4C8-FBBB-06A9-F1CB-1DB61D72B3C1}"/>
              </a:ext>
            </a:extLst>
          </p:cNvPr>
          <p:cNvGrpSpPr/>
          <p:nvPr/>
        </p:nvGrpSpPr>
        <p:grpSpPr>
          <a:xfrm>
            <a:off x="479425" y="1400048"/>
            <a:ext cx="11223625" cy="4546491"/>
            <a:chOff x="479425" y="2708269"/>
            <a:chExt cx="11230445" cy="3278681"/>
          </a:xfrm>
        </p:grpSpPr>
        <p:grpSp>
          <p:nvGrpSpPr>
            <p:cNvPr id="12" name="Group 11">
              <a:extLst>
                <a:ext uri="{FF2B5EF4-FFF2-40B4-BE49-F238E27FC236}">
                  <a16:creationId xmlns:a16="http://schemas.microsoft.com/office/drawing/2014/main" id="{6B548C96-EBFB-58F2-E16A-FBA76EFC3B03}"/>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376483B7-5850-F1FF-CE7E-AC998504143B}"/>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024A625-CF3F-CD61-97F7-718BE5FC684F}"/>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A969ADF-A730-A7E9-C10D-847B1A8EFF84}"/>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1F3C7F01-8AC4-0E95-58E2-CEE43A5AD915}"/>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2623018E-6A70-FF06-D83F-10E549FCFEFB}"/>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E359B29-94AC-8B6B-3FCF-1BC95E28694B}"/>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C4917B7-0176-C7DE-B104-976052A0A177}"/>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649037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D8733D-944A-6AC7-1069-51964890B46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1EBF1EF-E25E-BB05-D08B-A3F8D905858E}"/>
              </a:ext>
            </a:extLst>
          </p:cNvPr>
          <p:cNvSpPr>
            <a:spLocks noGrp="1"/>
          </p:cNvSpPr>
          <p:nvPr>
            <p:ph type="title"/>
          </p:nvPr>
        </p:nvSpPr>
        <p:spPr>
          <a:xfrm>
            <a:off x="485523" y="345396"/>
            <a:ext cx="11224347" cy="470898"/>
          </a:xfrm>
        </p:spPr>
        <p:txBody>
          <a:bodyPr/>
          <a:lstStyle/>
          <a:p>
            <a:r>
              <a:rPr lang="en-IN" dirty="0"/>
              <a:t>Common sales tax issues — sellers</a:t>
            </a:r>
            <a:endParaRPr lang="en-US" dirty="0"/>
          </a:p>
        </p:txBody>
      </p:sp>
      <p:sp>
        <p:nvSpPr>
          <p:cNvPr id="10" name="Rectangle 3">
            <a:extLst>
              <a:ext uri="{FF2B5EF4-FFF2-40B4-BE49-F238E27FC236}">
                <a16:creationId xmlns:a16="http://schemas.microsoft.com/office/drawing/2014/main" id="{AA5A4885-5EDF-A279-1569-FE822909966B}"/>
              </a:ext>
            </a:extLst>
          </p:cNvPr>
          <p:cNvSpPr txBox="1">
            <a:spLocks noChangeArrowheads="1"/>
          </p:cNvSpPr>
          <p:nvPr/>
        </p:nvSpPr>
        <p:spPr>
          <a:xfrm>
            <a:off x="693683" y="1572835"/>
            <a:ext cx="10550847" cy="133852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dirty="0"/>
              <a:t>Economic nexus may lead to increased tax compliance and administration for companies making out-of-state sales.</a:t>
            </a:r>
          </a:p>
          <a:p>
            <a:pPr marL="320040" indent="-320040">
              <a:spcBef>
                <a:spcPts val="0"/>
              </a:spcBef>
              <a:spcAft>
                <a:spcPts val="600"/>
              </a:spcAft>
            </a:pPr>
            <a:r>
              <a:rPr lang="en-IN" dirty="0"/>
              <a:t>For taxable sales, economic nexus can create new collection, remittance and reporting requirements:</a:t>
            </a:r>
          </a:p>
          <a:p>
            <a:pPr marL="640080" indent="-320040">
              <a:spcBef>
                <a:spcPts val="0"/>
              </a:spcBef>
              <a:spcAft>
                <a:spcPts val="600"/>
              </a:spcAft>
            </a:pPr>
            <a:r>
              <a:rPr lang="en-IN" dirty="0"/>
              <a:t>Required to collect and remit if the bright-line receipts/transaction thresholds are met</a:t>
            </a:r>
          </a:p>
          <a:p>
            <a:pPr marL="320040" indent="-320040">
              <a:spcBef>
                <a:spcPts val="0"/>
              </a:spcBef>
              <a:spcAft>
                <a:spcPts val="600"/>
              </a:spcAft>
            </a:pPr>
            <a:r>
              <a:rPr lang="en-IN" dirty="0"/>
              <a:t>For nontaxable sales, companies with economic nexus may be required to report those sales and collect exemption certificates from additional purchasers.</a:t>
            </a:r>
          </a:p>
          <a:p>
            <a:pPr marL="320040" indent="-320040">
              <a:spcBef>
                <a:spcPts val="0"/>
              </a:spcBef>
              <a:spcAft>
                <a:spcPts val="600"/>
              </a:spcAft>
            </a:pPr>
            <a:r>
              <a:rPr lang="en-IN" dirty="0"/>
              <a:t>Additional registration and filing obligations will require internal controls, tax determinations, processes and technology solutions, and/or implementation:</a:t>
            </a:r>
          </a:p>
          <a:p>
            <a:pPr marL="640080" indent="-320040">
              <a:spcBef>
                <a:spcPts val="0"/>
              </a:spcBef>
              <a:spcAft>
                <a:spcPts val="600"/>
              </a:spcAft>
            </a:pPr>
            <a:r>
              <a:rPr lang="en-IN" dirty="0"/>
              <a:t>Separate tax registrations for each entity </a:t>
            </a:r>
          </a:p>
        </p:txBody>
      </p:sp>
      <p:grpSp>
        <p:nvGrpSpPr>
          <p:cNvPr id="11" name="Group 10">
            <a:extLst>
              <a:ext uri="{FF2B5EF4-FFF2-40B4-BE49-F238E27FC236}">
                <a16:creationId xmlns:a16="http://schemas.microsoft.com/office/drawing/2014/main" id="{8AA33987-0931-D986-5581-A36D8B39911B}"/>
              </a:ext>
            </a:extLst>
          </p:cNvPr>
          <p:cNvGrpSpPr/>
          <p:nvPr/>
        </p:nvGrpSpPr>
        <p:grpSpPr>
          <a:xfrm>
            <a:off x="479425" y="1412876"/>
            <a:ext cx="11223625" cy="2959428"/>
            <a:chOff x="479425" y="2708269"/>
            <a:chExt cx="11230445" cy="3278681"/>
          </a:xfrm>
        </p:grpSpPr>
        <p:grpSp>
          <p:nvGrpSpPr>
            <p:cNvPr id="12" name="Group 11">
              <a:extLst>
                <a:ext uri="{FF2B5EF4-FFF2-40B4-BE49-F238E27FC236}">
                  <a16:creationId xmlns:a16="http://schemas.microsoft.com/office/drawing/2014/main" id="{752389F0-8C2A-8168-23B2-C3D115967EB9}"/>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9966FB5F-A881-0A46-F280-4B30FB5E7613}"/>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A9A4EA0-8A5C-19E3-D68F-B8B74FF0FBC0}"/>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37A8E159-2B08-0E47-8B1D-EBFF26CEFE71}"/>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6C456ECA-E4AA-0AE1-596E-7139476D770D}"/>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B79BB2D6-963A-066D-C0B3-139921F0B00E}"/>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65938B7-035A-0754-5C8E-ABDA9B61C2CD}"/>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67FA7072-C3EC-85FD-D796-9E982F6C7360}"/>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71463366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F058AF-A627-B6C3-EB47-037A16A0559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8C4E045-7098-62F5-3FFA-A72F77F75BEB}"/>
              </a:ext>
            </a:extLst>
          </p:cNvPr>
          <p:cNvSpPr>
            <a:spLocks noGrp="1"/>
          </p:cNvSpPr>
          <p:nvPr>
            <p:ph type="title"/>
          </p:nvPr>
        </p:nvSpPr>
        <p:spPr>
          <a:xfrm>
            <a:off x="485523" y="345396"/>
            <a:ext cx="11224347" cy="470898"/>
          </a:xfrm>
        </p:spPr>
        <p:txBody>
          <a:bodyPr/>
          <a:lstStyle/>
          <a:p>
            <a:r>
              <a:rPr lang="en-IN" dirty="0"/>
              <a:t>Common sales tax issues — purchasers</a:t>
            </a:r>
            <a:endParaRPr lang="en-US" dirty="0"/>
          </a:p>
        </p:txBody>
      </p:sp>
      <p:sp>
        <p:nvSpPr>
          <p:cNvPr id="10" name="Rectangle 3">
            <a:extLst>
              <a:ext uri="{FF2B5EF4-FFF2-40B4-BE49-F238E27FC236}">
                <a16:creationId xmlns:a16="http://schemas.microsoft.com/office/drawing/2014/main" id="{BC25DC60-B32B-D7CC-95BB-9D7DDB0DAA73}"/>
              </a:ext>
            </a:extLst>
          </p:cNvPr>
          <p:cNvSpPr txBox="1">
            <a:spLocks noChangeArrowheads="1"/>
          </p:cNvSpPr>
          <p:nvPr/>
        </p:nvSpPr>
        <p:spPr>
          <a:xfrm>
            <a:off x="693683" y="1572835"/>
            <a:ext cx="10550847" cy="2799469"/>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dirty="0"/>
              <a:t>Reduction in use tax accrual: More sellers are likely charging sales tax on the invoice, thus reducing the need for use tax accruals related to purchases. </a:t>
            </a:r>
          </a:p>
          <a:p>
            <a:pPr marL="320040" indent="-320040">
              <a:spcBef>
                <a:spcPts val="0"/>
              </a:spcBef>
              <a:spcAft>
                <a:spcPts val="600"/>
              </a:spcAft>
            </a:pPr>
            <a:r>
              <a:rPr lang="en-IN" dirty="0"/>
              <a:t>Confirmation of sales tax obligation: Consider deployment of additional resources to review whether sales tax charged on invoices is appropriate:</a:t>
            </a:r>
          </a:p>
          <a:p>
            <a:pPr marL="640080" indent="-320040">
              <a:spcBef>
                <a:spcPts val="0"/>
              </a:spcBef>
              <a:spcAft>
                <a:spcPts val="600"/>
              </a:spcAft>
            </a:pPr>
            <a:r>
              <a:rPr lang="en-IN" dirty="0"/>
              <a:t>Sellers may not have the information needed to make accurate sales tax decisions in the complex world of taxability and/or exemptions.</a:t>
            </a:r>
          </a:p>
          <a:p>
            <a:pPr marL="320040" indent="-320040">
              <a:spcBef>
                <a:spcPts val="0"/>
              </a:spcBef>
              <a:spcAft>
                <a:spcPts val="600"/>
              </a:spcAft>
            </a:pPr>
            <a:r>
              <a:rPr lang="en-IN" dirty="0"/>
              <a:t>Purchasers are generally concerned with accuracy and overpaying tax, while sellers are generally concerned with not being reimbursed for taxes due:</a:t>
            </a:r>
          </a:p>
          <a:p>
            <a:pPr marL="640080" indent="-320040">
              <a:spcBef>
                <a:spcPts val="0"/>
              </a:spcBef>
              <a:spcAft>
                <a:spcPts val="600"/>
              </a:spcAft>
            </a:pPr>
            <a:r>
              <a:rPr lang="en-IN" dirty="0"/>
              <a:t>To gain more control over tax, purchasers may consider direct-pay permits or implementation of a procurement company.</a:t>
            </a:r>
          </a:p>
        </p:txBody>
      </p:sp>
      <p:grpSp>
        <p:nvGrpSpPr>
          <p:cNvPr id="11" name="Group 10">
            <a:extLst>
              <a:ext uri="{FF2B5EF4-FFF2-40B4-BE49-F238E27FC236}">
                <a16:creationId xmlns:a16="http://schemas.microsoft.com/office/drawing/2014/main" id="{76AB1E11-B848-36F1-C76E-FB079FEDFF26}"/>
              </a:ext>
            </a:extLst>
          </p:cNvPr>
          <p:cNvGrpSpPr/>
          <p:nvPr/>
        </p:nvGrpSpPr>
        <p:grpSpPr>
          <a:xfrm>
            <a:off x="479425" y="1412875"/>
            <a:ext cx="11223625" cy="3180145"/>
            <a:chOff x="479425" y="2708269"/>
            <a:chExt cx="11230445" cy="3278681"/>
          </a:xfrm>
        </p:grpSpPr>
        <p:grpSp>
          <p:nvGrpSpPr>
            <p:cNvPr id="12" name="Group 11">
              <a:extLst>
                <a:ext uri="{FF2B5EF4-FFF2-40B4-BE49-F238E27FC236}">
                  <a16:creationId xmlns:a16="http://schemas.microsoft.com/office/drawing/2014/main" id="{41E64642-6AC3-3800-7C66-795E65B45426}"/>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50350DDE-B074-2A1D-2633-F4D138767216}"/>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C8C23AD-9B14-FCD6-C64A-7B63C7229280}"/>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7FB5ED4-12C3-2316-AA85-04F0E06E9CA8}"/>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9E85C417-43CB-1AAB-7E02-E1873239007C}"/>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4788175F-4005-E3AD-31A3-C49A9D08B5AE}"/>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C4C88A8-787A-EA2A-D68B-253B74662539}"/>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D2927A1B-D716-E246-6CF7-EF2443D53ACE}"/>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85309919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F62BA1-A8A6-37C7-4D49-680B58B4FE86}"/>
              </a:ext>
            </a:extLst>
          </p:cNvPr>
          <p:cNvSpPr>
            <a:spLocks noGrp="1"/>
          </p:cNvSpPr>
          <p:nvPr>
            <p:ph type="title"/>
          </p:nvPr>
        </p:nvSpPr>
        <p:spPr>
          <a:xfrm>
            <a:off x="485523" y="345396"/>
            <a:ext cx="11224347" cy="470898"/>
          </a:xfrm>
        </p:spPr>
        <p:txBody>
          <a:bodyPr/>
          <a:lstStyle/>
          <a:p>
            <a:r>
              <a:rPr lang="en-US" dirty="0"/>
              <a:t>Disclaimer</a:t>
            </a:r>
          </a:p>
        </p:txBody>
      </p:sp>
      <p:sp>
        <p:nvSpPr>
          <p:cNvPr id="10" name="Rectangle 3">
            <a:extLst>
              <a:ext uri="{FF2B5EF4-FFF2-40B4-BE49-F238E27FC236}">
                <a16:creationId xmlns:a16="http://schemas.microsoft.com/office/drawing/2014/main" id="{05C193EF-FEC3-A3E7-0075-4B8283EC6F43}"/>
              </a:ext>
            </a:extLst>
          </p:cNvPr>
          <p:cNvSpPr txBox="1">
            <a:spLocks noChangeArrowheads="1"/>
          </p:cNvSpPr>
          <p:nvPr/>
        </p:nvSpPr>
        <p:spPr>
          <a:xfrm>
            <a:off x="601051" y="1572834"/>
            <a:ext cx="10643480" cy="3144639"/>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400" dirty="0"/>
              <a:t>EY refers to the global organization, and may refer to one or more, of the member firms of Ernst &amp; Young Global Limited, each of which is a separate legal entity. Ernst &amp; Young LLP is a client-serving member firm of Ernst &amp; Young Global Limited operating in the US.</a:t>
            </a:r>
          </a:p>
          <a:p>
            <a:pPr marL="320040" indent="-320040">
              <a:spcBef>
                <a:spcPts val="0"/>
              </a:spcBef>
              <a:spcAft>
                <a:spcPts val="600"/>
              </a:spcAft>
            </a:pPr>
            <a:r>
              <a:rPr lang="en-IN" sz="1400" dirty="0"/>
              <a:t>This presentation is © 2025 Ernst &amp; Young LLP. All rights reserved. No part of this document may be reproduced, transmitted or otherwise distributed in any form or by any means, electronic or mechanical, including by photocopying, facsimile transmission, recording, rekeying, or using any information storage and retrieval system, without written permission from Ernst &amp; Young LLP. Any reproduction, transmission or distribution of this form or any of the material herein is prohibited and is in violation of US and international law. </a:t>
            </a:r>
          </a:p>
          <a:p>
            <a:pPr marL="320040" indent="-320040">
              <a:spcBef>
                <a:spcPts val="0"/>
              </a:spcBef>
              <a:spcAft>
                <a:spcPts val="600"/>
              </a:spcAft>
            </a:pPr>
            <a:r>
              <a:rPr lang="en-IN" sz="1400" dirty="0"/>
              <a:t>Ernst &amp; Young LLP expressly disclaims any liability in connection with use of this presentation or its contents by any third party.</a:t>
            </a:r>
          </a:p>
          <a:p>
            <a:pPr marL="320040" indent="-320040">
              <a:spcBef>
                <a:spcPts val="0"/>
              </a:spcBef>
              <a:spcAft>
                <a:spcPts val="600"/>
              </a:spcAft>
            </a:pPr>
            <a:r>
              <a:rPr lang="en-IN" sz="1400" dirty="0"/>
              <a:t>Views expressed in this presentation are those of the speakers and do not necessarily represent the views of Ernst &amp; Young LLP.</a:t>
            </a:r>
          </a:p>
          <a:p>
            <a:pPr marL="320040" indent="-320040">
              <a:spcBef>
                <a:spcPts val="0"/>
              </a:spcBef>
              <a:spcAft>
                <a:spcPts val="600"/>
              </a:spcAft>
            </a:pPr>
            <a:r>
              <a:rPr lang="en-IN" sz="1400" dirty="0"/>
              <a:t>This presentation is provided solely for the purpose of enhancing knowledge on tax matters. It does not provide tax advice to any taxpayer because it does not take into account any specific taxpayer’s facts and circumstances.</a:t>
            </a:r>
          </a:p>
          <a:p>
            <a:pPr marL="320040" indent="-320040">
              <a:spcBef>
                <a:spcPts val="0"/>
              </a:spcBef>
              <a:spcAft>
                <a:spcPts val="600"/>
              </a:spcAft>
            </a:pPr>
            <a:r>
              <a:rPr lang="en-IN" sz="1400" dirty="0"/>
              <a:t>These slides are for educational purposes only and are not intended, and should not be relied upon, as accounting advice.</a:t>
            </a:r>
          </a:p>
        </p:txBody>
      </p:sp>
      <p:grpSp>
        <p:nvGrpSpPr>
          <p:cNvPr id="11" name="Group 10">
            <a:extLst>
              <a:ext uri="{FF2B5EF4-FFF2-40B4-BE49-F238E27FC236}">
                <a16:creationId xmlns:a16="http://schemas.microsoft.com/office/drawing/2014/main" id="{899B72AA-EB88-D13A-7575-E162FA2687D0}"/>
              </a:ext>
            </a:extLst>
          </p:cNvPr>
          <p:cNvGrpSpPr/>
          <p:nvPr/>
        </p:nvGrpSpPr>
        <p:grpSpPr>
          <a:xfrm>
            <a:off x="479425" y="1398361"/>
            <a:ext cx="11223625" cy="3558518"/>
            <a:chOff x="479425" y="2708269"/>
            <a:chExt cx="11230445" cy="3278681"/>
          </a:xfrm>
        </p:grpSpPr>
        <p:grpSp>
          <p:nvGrpSpPr>
            <p:cNvPr id="12" name="Group 11">
              <a:extLst>
                <a:ext uri="{FF2B5EF4-FFF2-40B4-BE49-F238E27FC236}">
                  <a16:creationId xmlns:a16="http://schemas.microsoft.com/office/drawing/2014/main" id="{AD57A0DA-D9D4-57DE-B515-54DBD7D0C8F0}"/>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9CD71AC4-EA5C-8ADA-CFF1-07CD3B496B77}"/>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255F149-769D-5C2A-3B56-190E250D136B}"/>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CD28E2F-F9BF-D43A-6F90-196FDF7190D0}"/>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0DCCBF50-701E-159B-200A-FA2242ECA01E}"/>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6A398E1E-46D4-CDC2-E1BB-3B1CDA5CCCB5}"/>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1FE6226-5FD9-3B61-C308-FE22A1AF72D9}"/>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B3B3B38-88D3-2259-95B0-41308C71D789}"/>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99490379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6596A0-8F6E-5CC7-B87E-B0065AABD99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3A05D13-94A0-4F9D-E301-F70371900452}"/>
              </a:ext>
            </a:extLst>
          </p:cNvPr>
          <p:cNvSpPr>
            <a:spLocks noGrp="1"/>
          </p:cNvSpPr>
          <p:nvPr>
            <p:ph type="title"/>
          </p:nvPr>
        </p:nvSpPr>
        <p:spPr>
          <a:xfrm>
            <a:off x="485523" y="345396"/>
            <a:ext cx="11224347" cy="470898"/>
          </a:xfrm>
        </p:spPr>
        <p:txBody>
          <a:bodyPr/>
          <a:lstStyle/>
          <a:p>
            <a:r>
              <a:rPr lang="en-IN" dirty="0"/>
              <a:t>Common sales tax issues — purchasers (cont.)</a:t>
            </a:r>
            <a:endParaRPr lang="en-US" dirty="0"/>
          </a:p>
        </p:txBody>
      </p:sp>
      <p:sp>
        <p:nvSpPr>
          <p:cNvPr id="10" name="Rectangle 3">
            <a:extLst>
              <a:ext uri="{FF2B5EF4-FFF2-40B4-BE49-F238E27FC236}">
                <a16:creationId xmlns:a16="http://schemas.microsoft.com/office/drawing/2014/main" id="{C541EEE0-D158-B8FF-CB47-A8A1850D0A22}"/>
              </a:ext>
            </a:extLst>
          </p:cNvPr>
          <p:cNvSpPr txBox="1">
            <a:spLocks noChangeArrowheads="1"/>
          </p:cNvSpPr>
          <p:nvPr/>
        </p:nvSpPr>
        <p:spPr>
          <a:xfrm>
            <a:off x="693683" y="1572835"/>
            <a:ext cx="10550847" cy="2799469"/>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dirty="0"/>
              <a:t>Significant increase in exemption certificate management:</a:t>
            </a:r>
          </a:p>
          <a:p>
            <a:pPr marL="640080" indent="-320040">
              <a:spcBef>
                <a:spcPts val="0"/>
              </a:spcBef>
              <a:spcAft>
                <a:spcPts val="600"/>
              </a:spcAft>
            </a:pPr>
            <a:r>
              <a:rPr lang="en-IN" dirty="0"/>
              <a:t>Sellers may require exemption certificates to prevent sales tax being charged.</a:t>
            </a:r>
          </a:p>
          <a:p>
            <a:pPr marL="640080" indent="-320040">
              <a:spcBef>
                <a:spcPts val="0"/>
              </a:spcBef>
              <a:spcAft>
                <a:spcPts val="600"/>
              </a:spcAft>
            </a:pPr>
            <a:r>
              <a:rPr lang="en-IN" dirty="0"/>
              <a:t>Sellers can determine applicability of exemptions based on purchaser or use (e.g., manufacturing process).</a:t>
            </a:r>
          </a:p>
          <a:p>
            <a:pPr marL="640080" indent="-320040">
              <a:spcBef>
                <a:spcPts val="0"/>
              </a:spcBef>
              <a:spcAft>
                <a:spcPts val="600"/>
              </a:spcAft>
            </a:pPr>
            <a:r>
              <a:rPr lang="en-IN" dirty="0"/>
              <a:t>Some states require exemption certificates to be reissued after a certain time.</a:t>
            </a:r>
          </a:p>
        </p:txBody>
      </p:sp>
      <p:grpSp>
        <p:nvGrpSpPr>
          <p:cNvPr id="11" name="Group 10">
            <a:extLst>
              <a:ext uri="{FF2B5EF4-FFF2-40B4-BE49-F238E27FC236}">
                <a16:creationId xmlns:a16="http://schemas.microsoft.com/office/drawing/2014/main" id="{296D1F28-6BE0-D6C0-53A1-3306F1143F4F}"/>
              </a:ext>
            </a:extLst>
          </p:cNvPr>
          <p:cNvGrpSpPr/>
          <p:nvPr/>
        </p:nvGrpSpPr>
        <p:grpSpPr>
          <a:xfrm>
            <a:off x="479425" y="1412876"/>
            <a:ext cx="11223625" cy="1603594"/>
            <a:chOff x="479425" y="2708269"/>
            <a:chExt cx="11230445" cy="3278681"/>
          </a:xfrm>
        </p:grpSpPr>
        <p:grpSp>
          <p:nvGrpSpPr>
            <p:cNvPr id="12" name="Group 11">
              <a:extLst>
                <a:ext uri="{FF2B5EF4-FFF2-40B4-BE49-F238E27FC236}">
                  <a16:creationId xmlns:a16="http://schemas.microsoft.com/office/drawing/2014/main" id="{90F1B72C-675F-6B38-7C06-AE9CC0EC6375}"/>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6D2FCB2D-B80A-344B-14CC-A3EC4DB1B8ED}"/>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4F593FEC-5885-528D-6828-B80A82AEDE84}"/>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BD4D2B3-8154-0C9E-A302-927AD4E387C1}"/>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0B948AE-AA44-F89F-FE87-6B8AFCCF8EEB}"/>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97CE6705-09A6-22FB-43F9-8D2C235749D0}"/>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1E88E22-EBAA-46FA-7D19-EF3AE0236632}"/>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816AD02-E8E0-731B-1612-F0036C2637F4}"/>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75804952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BBAA59-09D2-D2A3-E9FF-D9F8E0447AD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795FD5D-3F73-9278-8D94-C1AE55F3FCD2}"/>
              </a:ext>
            </a:extLst>
          </p:cNvPr>
          <p:cNvSpPr>
            <a:spLocks noGrp="1"/>
          </p:cNvSpPr>
          <p:nvPr>
            <p:ph type="title"/>
          </p:nvPr>
        </p:nvSpPr>
        <p:spPr>
          <a:xfrm>
            <a:off x="485523" y="345396"/>
            <a:ext cx="11224347" cy="470898"/>
          </a:xfrm>
        </p:spPr>
        <p:txBody>
          <a:bodyPr/>
          <a:lstStyle/>
          <a:p>
            <a:r>
              <a:rPr lang="en-IN" dirty="0"/>
              <a:t>Technology to drive efficiencies — overview</a:t>
            </a:r>
            <a:endParaRPr lang="en-US" dirty="0"/>
          </a:p>
        </p:txBody>
      </p:sp>
      <p:sp>
        <p:nvSpPr>
          <p:cNvPr id="10" name="Rectangle 3">
            <a:extLst>
              <a:ext uri="{FF2B5EF4-FFF2-40B4-BE49-F238E27FC236}">
                <a16:creationId xmlns:a16="http://schemas.microsoft.com/office/drawing/2014/main" id="{111EEBEA-831E-41E7-D326-5D5E5EBFD21A}"/>
              </a:ext>
            </a:extLst>
          </p:cNvPr>
          <p:cNvSpPr txBox="1">
            <a:spLocks noChangeArrowheads="1"/>
          </p:cNvSpPr>
          <p:nvPr/>
        </p:nvSpPr>
        <p:spPr>
          <a:xfrm>
            <a:off x="693683" y="1572835"/>
            <a:ext cx="10550847" cy="2799469"/>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dirty="0"/>
              <a:t>Software solutions for sellers include tools to assist with state and local tax calculations. Considerations include: </a:t>
            </a:r>
          </a:p>
          <a:p>
            <a:pPr marL="640080" indent="-320040">
              <a:spcBef>
                <a:spcPts val="0"/>
              </a:spcBef>
              <a:spcAft>
                <a:spcPts val="600"/>
              </a:spcAft>
            </a:pPr>
            <a:r>
              <a:rPr lang="en-IN" dirty="0"/>
              <a:t>Taxability matrix: Determines the taxability of products and services based on the product category selected by the seller</a:t>
            </a:r>
          </a:p>
          <a:p>
            <a:pPr marL="640080" indent="-320040">
              <a:spcBef>
                <a:spcPts val="0"/>
              </a:spcBef>
              <a:spcAft>
                <a:spcPts val="600"/>
              </a:spcAft>
            </a:pPr>
            <a:r>
              <a:rPr lang="en-IN" dirty="0"/>
              <a:t>Tax rate application: Determines the appropriate combined tax rate (e.g., state, city, county and district) based on the five-digit ZIP code (plus four) of the shipping address for destination-based states</a:t>
            </a:r>
          </a:p>
          <a:p>
            <a:pPr marL="640080" indent="-320040">
              <a:spcBef>
                <a:spcPts val="0"/>
              </a:spcBef>
              <a:spcAft>
                <a:spcPts val="600"/>
              </a:spcAft>
            </a:pPr>
            <a:r>
              <a:rPr lang="en-IN" dirty="0"/>
              <a:t>Exemption certificates: Applies customer-based tax exemptions and instructions to download certificates from the source files</a:t>
            </a:r>
          </a:p>
          <a:p>
            <a:pPr marL="640080" indent="-320040">
              <a:spcBef>
                <a:spcPts val="0"/>
              </a:spcBef>
              <a:spcAft>
                <a:spcPts val="600"/>
              </a:spcAft>
            </a:pPr>
            <a:r>
              <a:rPr lang="en-IN" dirty="0"/>
              <a:t>Filing: Supports the filing and remittance of taxes to the appropriate taxing jurisdictions</a:t>
            </a:r>
          </a:p>
          <a:p>
            <a:pPr marL="640080" indent="-320040">
              <a:spcBef>
                <a:spcPts val="0"/>
              </a:spcBef>
              <a:spcAft>
                <a:spcPts val="600"/>
              </a:spcAft>
            </a:pPr>
            <a:r>
              <a:rPr lang="en-IN" dirty="0"/>
              <a:t>Document retention: Retains required records to determine the amount of tax for which a taxpayer may be liable for, as required by taxing jurisdictions</a:t>
            </a:r>
          </a:p>
          <a:p>
            <a:pPr marL="320040" indent="-320040">
              <a:spcBef>
                <a:spcPts val="0"/>
              </a:spcBef>
              <a:spcAft>
                <a:spcPts val="600"/>
              </a:spcAft>
            </a:pPr>
            <a:endParaRPr lang="en-IN" dirty="0"/>
          </a:p>
        </p:txBody>
      </p:sp>
      <p:grpSp>
        <p:nvGrpSpPr>
          <p:cNvPr id="11" name="Group 10">
            <a:extLst>
              <a:ext uri="{FF2B5EF4-FFF2-40B4-BE49-F238E27FC236}">
                <a16:creationId xmlns:a16="http://schemas.microsoft.com/office/drawing/2014/main" id="{B3CAC6C6-7782-6F5B-669D-DA7700B9A2EB}"/>
              </a:ext>
            </a:extLst>
          </p:cNvPr>
          <p:cNvGrpSpPr/>
          <p:nvPr/>
        </p:nvGrpSpPr>
        <p:grpSpPr>
          <a:xfrm>
            <a:off x="479425" y="1412875"/>
            <a:ext cx="11223625" cy="3253717"/>
            <a:chOff x="479425" y="2708269"/>
            <a:chExt cx="11230445" cy="3278681"/>
          </a:xfrm>
        </p:grpSpPr>
        <p:grpSp>
          <p:nvGrpSpPr>
            <p:cNvPr id="12" name="Group 11">
              <a:extLst>
                <a:ext uri="{FF2B5EF4-FFF2-40B4-BE49-F238E27FC236}">
                  <a16:creationId xmlns:a16="http://schemas.microsoft.com/office/drawing/2014/main" id="{D1C0AF24-045C-7556-53A6-F8D6A9C87492}"/>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CEA35CB0-7B5B-31F0-5C48-3014BC40B090}"/>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833482B-CF7F-381D-5D04-FC961D8FA15D}"/>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BB013BE-FBA4-FD3D-4DFF-F827C8D26E3B}"/>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C878F32D-6140-D96C-6841-0AF07D6CB45C}"/>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FB1A2300-3DFE-67BC-89B5-856D045F88EF}"/>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2CDA53D-30E6-B969-47A1-00D9A7D1E5D0}"/>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D66E8C7-F831-9E93-0D3F-26EFC2202856}"/>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011989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2665B8-17AA-F1BE-B556-0884FBBB529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3B4ACFC-F115-4E8A-4E78-74144135B2F9}"/>
              </a:ext>
            </a:extLst>
          </p:cNvPr>
          <p:cNvSpPr>
            <a:spLocks noGrp="1"/>
          </p:cNvSpPr>
          <p:nvPr>
            <p:ph type="title"/>
          </p:nvPr>
        </p:nvSpPr>
        <p:spPr>
          <a:xfrm>
            <a:off x="485523" y="345396"/>
            <a:ext cx="11224347" cy="470898"/>
          </a:xfrm>
        </p:spPr>
        <p:txBody>
          <a:bodyPr/>
          <a:lstStyle/>
          <a:p>
            <a:r>
              <a:rPr lang="en-IN" dirty="0"/>
              <a:t>Technology to drive efficiencies — overview (cont.)</a:t>
            </a:r>
            <a:endParaRPr lang="en-US" dirty="0"/>
          </a:p>
        </p:txBody>
      </p:sp>
      <p:sp>
        <p:nvSpPr>
          <p:cNvPr id="10" name="Rectangle 3">
            <a:extLst>
              <a:ext uri="{FF2B5EF4-FFF2-40B4-BE49-F238E27FC236}">
                <a16:creationId xmlns:a16="http://schemas.microsoft.com/office/drawing/2014/main" id="{3DE7DDCA-6159-9D02-C219-23BB7ECFF8B2}"/>
              </a:ext>
            </a:extLst>
          </p:cNvPr>
          <p:cNvSpPr txBox="1">
            <a:spLocks noChangeArrowheads="1"/>
          </p:cNvSpPr>
          <p:nvPr/>
        </p:nvSpPr>
        <p:spPr>
          <a:xfrm>
            <a:off x="693683" y="1572835"/>
            <a:ext cx="10550847" cy="2799469"/>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dirty="0"/>
              <a:t>Automation: This process automatically calculates, collects and remits taxes directly or on behalf of sellers, including handling the refund of taxes.</a:t>
            </a:r>
          </a:p>
          <a:p>
            <a:pPr marL="320040" indent="-320040">
              <a:spcBef>
                <a:spcPts val="0"/>
              </a:spcBef>
              <a:spcAft>
                <a:spcPts val="600"/>
              </a:spcAft>
            </a:pPr>
            <a:r>
              <a:rPr lang="en-IN" dirty="0"/>
              <a:t>Operational considerations: Operational models can lead to more efficient sales and use tax management.</a:t>
            </a:r>
          </a:p>
          <a:p>
            <a:pPr marL="320040" indent="-320040">
              <a:spcBef>
                <a:spcPts val="0"/>
              </a:spcBef>
              <a:spcAft>
                <a:spcPts val="600"/>
              </a:spcAft>
            </a:pPr>
            <a:r>
              <a:rPr lang="en-IN" dirty="0"/>
              <a:t>Artificial intelligence (AI): As AI continues to evolve, compliance teams can use these new capabilities to (1) automate data cleansing, integration and review functions; (2) perform the relevant queries; (3) resolve issues; (4) prospectively flag and correct data anomalies; and (5) apply cleansed data to returns:</a:t>
            </a:r>
          </a:p>
          <a:p>
            <a:pPr marL="640080" indent="-320040">
              <a:spcBef>
                <a:spcPts val="0"/>
              </a:spcBef>
              <a:spcAft>
                <a:spcPts val="600"/>
              </a:spcAft>
            </a:pPr>
            <a:r>
              <a:rPr lang="en-IN" dirty="0"/>
              <a:t>Additionally, AI can be used to map product codes and SKUs to the tax engine and perform general sales/use tax research (e.g., determining taxability, economic nexus thresholds, rates, exemptions) to confirm that the appropriate returns are being filed with the appropriate tax determinations.</a:t>
            </a:r>
          </a:p>
        </p:txBody>
      </p:sp>
      <p:grpSp>
        <p:nvGrpSpPr>
          <p:cNvPr id="11" name="Group 10">
            <a:extLst>
              <a:ext uri="{FF2B5EF4-FFF2-40B4-BE49-F238E27FC236}">
                <a16:creationId xmlns:a16="http://schemas.microsoft.com/office/drawing/2014/main" id="{0087DC18-10F8-9AF7-9137-2BCA53BF458E}"/>
              </a:ext>
            </a:extLst>
          </p:cNvPr>
          <p:cNvGrpSpPr/>
          <p:nvPr/>
        </p:nvGrpSpPr>
        <p:grpSpPr>
          <a:xfrm>
            <a:off x="479425" y="1412875"/>
            <a:ext cx="11223625" cy="3253717"/>
            <a:chOff x="479425" y="2708269"/>
            <a:chExt cx="11230445" cy="3278681"/>
          </a:xfrm>
        </p:grpSpPr>
        <p:grpSp>
          <p:nvGrpSpPr>
            <p:cNvPr id="12" name="Group 11">
              <a:extLst>
                <a:ext uri="{FF2B5EF4-FFF2-40B4-BE49-F238E27FC236}">
                  <a16:creationId xmlns:a16="http://schemas.microsoft.com/office/drawing/2014/main" id="{A5D7AA57-159B-D3D7-71B1-3F9B4CF09686}"/>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E26B74C6-BA19-6FC0-584C-6529E6D7A565}"/>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714FE7-7F85-4CF5-903A-CC56A97B9097}"/>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C6559DB-E0BF-3BED-2951-58956ACA2B75}"/>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ED9D4B6B-08B2-BF04-112B-E64F79AE16C5}"/>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4EF602C4-0F4B-2D62-03E0-F6289B2027E2}"/>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F4BFFB9-049D-B251-B171-AB4566381677}"/>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675F991A-1158-8614-FE67-CB2D5E0C96B3}"/>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01133661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86A905-68DD-5781-677E-56E8E5E492DB}"/>
            </a:ext>
          </a:extLst>
        </p:cNvPr>
        <p:cNvGrpSpPr/>
        <p:nvPr/>
      </p:nvGrpSpPr>
      <p:grpSpPr>
        <a:xfrm>
          <a:off x="0" y="0"/>
          <a:ext cx="0" cy="0"/>
          <a:chOff x="0" y="0"/>
          <a:chExt cx="0" cy="0"/>
        </a:xfrm>
      </p:grpSpPr>
      <p:sp>
        <p:nvSpPr>
          <p:cNvPr id="13" name="TextBox 12">
            <a:extLst>
              <a:ext uri="{FF2B5EF4-FFF2-40B4-BE49-F238E27FC236}">
                <a16:creationId xmlns:a16="http://schemas.microsoft.com/office/drawing/2014/main" id="{6C91B2CA-A12F-B2FA-A7D6-4C4422BA42DF}"/>
              </a:ext>
            </a:extLst>
          </p:cNvPr>
          <p:cNvSpPr txBox="1"/>
          <p:nvPr/>
        </p:nvSpPr>
        <p:spPr>
          <a:xfrm>
            <a:off x="617608" y="3152003"/>
            <a:ext cx="6660670" cy="553998"/>
          </a:xfrm>
          <a:prstGeom prst="rect">
            <a:avLst/>
          </a:prstGeom>
          <a:noFill/>
        </p:spPr>
        <p:txBody>
          <a:bodyPr wrap="none" lIns="0" tIns="0" rIns="0" bIns="0" rtlCol="0" anchor="ctr">
            <a:spAutoFit/>
          </a:bodyPr>
          <a:lstStyle/>
          <a:p>
            <a:pPr defTabSz="1007887">
              <a:spcBef>
                <a:spcPct val="0"/>
              </a:spcBef>
            </a:pPr>
            <a:r>
              <a:rPr lang="en-IN" sz="3600" b="1" dirty="0">
                <a:solidFill>
                  <a:schemeClr val="bg1"/>
                </a:solidFill>
                <a:latin typeface="EYInterstate Light" panose="02000506000000020004" pitchFamily="2" charset="0"/>
                <a:ea typeface="+mj-ea"/>
                <a:cs typeface="+mj-cs"/>
              </a:rPr>
              <a:t>Property tax basics and update</a:t>
            </a:r>
          </a:p>
        </p:txBody>
      </p:sp>
    </p:spTree>
    <p:extLst>
      <p:ext uri="{BB962C8B-B14F-4D97-AF65-F5344CB8AC3E}">
        <p14:creationId xmlns:p14="http://schemas.microsoft.com/office/powerpoint/2010/main" val="178813694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77BEEF-CD9F-53A0-B655-E5B06602A7B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A60946B-8217-B04E-A079-1AAEADD6EA3B}"/>
              </a:ext>
            </a:extLst>
          </p:cNvPr>
          <p:cNvSpPr>
            <a:spLocks noGrp="1"/>
          </p:cNvSpPr>
          <p:nvPr>
            <p:ph type="title"/>
          </p:nvPr>
        </p:nvSpPr>
        <p:spPr>
          <a:xfrm>
            <a:off x="485523" y="345396"/>
            <a:ext cx="11224347" cy="470898"/>
          </a:xfrm>
        </p:spPr>
        <p:txBody>
          <a:bodyPr/>
          <a:lstStyle/>
          <a:p>
            <a:r>
              <a:rPr lang="en-IN" dirty="0"/>
              <a:t>Property tax — overview</a:t>
            </a:r>
            <a:endParaRPr lang="en-US" dirty="0"/>
          </a:p>
        </p:txBody>
      </p:sp>
      <p:sp>
        <p:nvSpPr>
          <p:cNvPr id="10" name="Rectangle 3">
            <a:extLst>
              <a:ext uri="{FF2B5EF4-FFF2-40B4-BE49-F238E27FC236}">
                <a16:creationId xmlns:a16="http://schemas.microsoft.com/office/drawing/2014/main" id="{5EB83609-01D1-3F1A-EA23-516BA57B9DF4}"/>
              </a:ext>
            </a:extLst>
          </p:cNvPr>
          <p:cNvSpPr txBox="1">
            <a:spLocks noChangeArrowheads="1"/>
          </p:cNvSpPr>
          <p:nvPr/>
        </p:nvSpPr>
        <p:spPr>
          <a:xfrm>
            <a:off x="693683" y="1572835"/>
            <a:ext cx="10550847" cy="2799469"/>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dirty="0"/>
              <a:t>What is property tax?</a:t>
            </a:r>
          </a:p>
          <a:p>
            <a:pPr marL="640080" indent="-320040">
              <a:spcBef>
                <a:spcPts val="0"/>
              </a:spcBef>
              <a:spcAft>
                <a:spcPts val="600"/>
              </a:spcAft>
            </a:pPr>
            <a:r>
              <a:rPr lang="en-IN" dirty="0"/>
              <a:t>Ad valorem, based on the value of property as of a certain date each year.</a:t>
            </a:r>
          </a:p>
          <a:p>
            <a:pPr marL="640080" indent="-320040">
              <a:spcBef>
                <a:spcPts val="0"/>
              </a:spcBef>
              <a:spcAft>
                <a:spcPts val="600"/>
              </a:spcAft>
            </a:pPr>
            <a:r>
              <a:rPr lang="en-IN" dirty="0"/>
              <a:t>Imposed on real property and business personal property in most states.</a:t>
            </a:r>
          </a:p>
          <a:p>
            <a:pPr marL="640080" indent="-320040">
              <a:spcBef>
                <a:spcPts val="0"/>
              </a:spcBef>
              <a:spcAft>
                <a:spcPts val="600"/>
              </a:spcAft>
            </a:pPr>
            <a:r>
              <a:rPr lang="en-IN" dirty="0"/>
              <a:t>Property tax is a state and local tax, based on the law of the state where the property is located.</a:t>
            </a:r>
          </a:p>
          <a:p>
            <a:pPr marL="640080" indent="-320040">
              <a:spcBef>
                <a:spcPts val="0"/>
              </a:spcBef>
              <a:spcAft>
                <a:spcPts val="600"/>
              </a:spcAft>
            </a:pPr>
            <a:r>
              <a:rPr lang="en-IN" dirty="0"/>
              <a:t>Typically administered by the county where the property is located. </a:t>
            </a:r>
          </a:p>
          <a:p>
            <a:pPr marL="640080" indent="-320040">
              <a:spcBef>
                <a:spcPts val="0"/>
              </a:spcBef>
              <a:spcAft>
                <a:spcPts val="600"/>
              </a:spcAft>
            </a:pPr>
            <a:r>
              <a:rPr lang="en-IN" dirty="0"/>
              <a:t>Property tax rates are set by local authorities (cities, counties, school districts) based on budgetary needs.</a:t>
            </a:r>
          </a:p>
          <a:p>
            <a:pPr marL="640080" indent="-320040">
              <a:spcBef>
                <a:spcPts val="0"/>
              </a:spcBef>
              <a:spcAft>
                <a:spcPts val="600"/>
              </a:spcAft>
            </a:pPr>
            <a:r>
              <a:rPr lang="en-IN" dirty="0"/>
              <a:t>Value is generally fair market value at a specific date (1 January).</a:t>
            </a:r>
          </a:p>
          <a:p>
            <a:pPr marL="640080" indent="-320040">
              <a:spcBef>
                <a:spcPts val="0"/>
              </a:spcBef>
              <a:spcAft>
                <a:spcPts val="600"/>
              </a:spcAft>
            </a:pPr>
            <a:r>
              <a:rPr lang="en-IN" dirty="0"/>
              <a:t>Some states value residential, commercial and industrial property at different ratios.</a:t>
            </a:r>
          </a:p>
          <a:p>
            <a:pPr marL="640080" indent="-320040">
              <a:spcBef>
                <a:spcPts val="0"/>
              </a:spcBef>
              <a:spcAft>
                <a:spcPts val="600"/>
              </a:spcAft>
            </a:pPr>
            <a:r>
              <a:rPr lang="en-IN" dirty="0"/>
              <a:t>Taxpayers have the right to appeal the value.</a:t>
            </a:r>
          </a:p>
          <a:p>
            <a:pPr marL="640080" indent="-320040">
              <a:spcBef>
                <a:spcPts val="0"/>
              </a:spcBef>
              <a:spcAft>
                <a:spcPts val="600"/>
              </a:spcAft>
            </a:pPr>
            <a:r>
              <a:rPr lang="en-IN" dirty="0"/>
              <a:t>Nonpayment of tax bills can result in a lien being placed on the property. </a:t>
            </a:r>
          </a:p>
          <a:p>
            <a:pPr marL="320040" indent="-320040">
              <a:spcBef>
                <a:spcPts val="0"/>
              </a:spcBef>
              <a:spcAft>
                <a:spcPts val="600"/>
              </a:spcAft>
            </a:pPr>
            <a:r>
              <a:rPr lang="en-IN" dirty="0"/>
              <a:t>Treatment is highly specific to the state where the property is located. </a:t>
            </a:r>
          </a:p>
        </p:txBody>
      </p:sp>
      <p:grpSp>
        <p:nvGrpSpPr>
          <p:cNvPr id="11" name="Group 10">
            <a:extLst>
              <a:ext uri="{FF2B5EF4-FFF2-40B4-BE49-F238E27FC236}">
                <a16:creationId xmlns:a16="http://schemas.microsoft.com/office/drawing/2014/main" id="{BE9AB255-0FE0-CF51-391F-3E12815BD0D8}"/>
              </a:ext>
            </a:extLst>
          </p:cNvPr>
          <p:cNvGrpSpPr/>
          <p:nvPr/>
        </p:nvGrpSpPr>
        <p:grpSpPr>
          <a:xfrm>
            <a:off x="479425" y="1412875"/>
            <a:ext cx="11223625" cy="3947401"/>
            <a:chOff x="479425" y="2708269"/>
            <a:chExt cx="11230445" cy="3278681"/>
          </a:xfrm>
        </p:grpSpPr>
        <p:grpSp>
          <p:nvGrpSpPr>
            <p:cNvPr id="12" name="Group 11">
              <a:extLst>
                <a:ext uri="{FF2B5EF4-FFF2-40B4-BE49-F238E27FC236}">
                  <a16:creationId xmlns:a16="http://schemas.microsoft.com/office/drawing/2014/main" id="{605D05A7-FBD6-F640-1EE2-7C7A42CCA712}"/>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17B87ADF-B62A-E763-EC63-940E7E19EC9F}"/>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911EBEEC-3313-7189-9ECD-6A31526C2AD8}"/>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8A17204-0EBD-62E8-BE88-331244446E01}"/>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660F39F4-5D24-37C9-84CE-AC7A0FF2CBD8}"/>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B5DD48CF-B16F-A3CC-B113-7BD6DCA7E4CA}"/>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02C7099-8EC7-7B11-0BB7-905C6C6E97EA}"/>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088E42E-8EC5-19B4-94EA-512068FFEC80}"/>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8888337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9B3BC9-437C-0BF2-5330-5C1813EDD85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0470703-BBEA-DED8-E0A9-A775491F08D8}"/>
              </a:ext>
            </a:extLst>
          </p:cNvPr>
          <p:cNvSpPr>
            <a:spLocks noGrp="1"/>
          </p:cNvSpPr>
          <p:nvPr>
            <p:ph type="title"/>
          </p:nvPr>
        </p:nvSpPr>
        <p:spPr>
          <a:xfrm>
            <a:off x="485523" y="345396"/>
            <a:ext cx="11224347" cy="470898"/>
          </a:xfrm>
        </p:spPr>
        <p:txBody>
          <a:bodyPr/>
          <a:lstStyle/>
          <a:p>
            <a:r>
              <a:rPr lang="en-US" noProof="0" dirty="0"/>
              <a:t>Property tax — tax-exempt organizations </a:t>
            </a:r>
          </a:p>
        </p:txBody>
      </p:sp>
      <p:sp>
        <p:nvSpPr>
          <p:cNvPr id="10" name="Rectangle 3">
            <a:extLst>
              <a:ext uri="{FF2B5EF4-FFF2-40B4-BE49-F238E27FC236}">
                <a16:creationId xmlns:a16="http://schemas.microsoft.com/office/drawing/2014/main" id="{3FAAFFD5-08B6-B26E-6281-2911D6423E5C}"/>
              </a:ext>
            </a:extLst>
          </p:cNvPr>
          <p:cNvSpPr txBox="1">
            <a:spLocks noChangeArrowheads="1"/>
          </p:cNvSpPr>
          <p:nvPr/>
        </p:nvSpPr>
        <p:spPr>
          <a:xfrm>
            <a:off x="693683" y="1572835"/>
            <a:ext cx="10550847" cy="370335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US" noProof="0" dirty="0"/>
              <a:t>Why would a federally income tax-exempt organizations care about local property taxes? </a:t>
            </a:r>
          </a:p>
          <a:p>
            <a:pPr marL="640080" indent="-320040">
              <a:spcBef>
                <a:spcPts val="0"/>
              </a:spcBef>
              <a:spcAft>
                <a:spcPts val="600"/>
              </a:spcAft>
            </a:pPr>
            <a:r>
              <a:rPr lang="en-US" noProof="0" dirty="0"/>
              <a:t>The Internal Revenue Service (IRS) definition of tax-exempt is different from most state property tax-exemption definitions. </a:t>
            </a:r>
          </a:p>
          <a:p>
            <a:pPr marL="640080" indent="-320040">
              <a:spcBef>
                <a:spcPts val="0"/>
              </a:spcBef>
              <a:spcAft>
                <a:spcPts val="600"/>
              </a:spcAft>
            </a:pPr>
            <a:r>
              <a:rPr lang="en-US" noProof="0" dirty="0"/>
              <a:t>Just because an organization is exempt for federal income tax purposes does not mean that the state agrees that the property located in the state is exempt from local tax.</a:t>
            </a:r>
          </a:p>
          <a:p>
            <a:pPr marL="640080" indent="-320040">
              <a:spcBef>
                <a:spcPts val="0"/>
              </a:spcBef>
              <a:spcAft>
                <a:spcPts val="600"/>
              </a:spcAft>
            </a:pPr>
            <a:r>
              <a:rPr lang="en-US" noProof="0" dirty="0"/>
              <a:t>There are mandatory filing requirements in some states, even if the organization is deemed to be exempt in the state and the property is deemed to be exempt.</a:t>
            </a:r>
          </a:p>
          <a:p>
            <a:pPr marL="320040" indent="-320040">
              <a:spcBef>
                <a:spcPts val="0"/>
              </a:spcBef>
              <a:spcAft>
                <a:spcPts val="600"/>
              </a:spcAft>
            </a:pPr>
            <a:r>
              <a:rPr lang="en-US" noProof="0" dirty="0"/>
              <a:t>Erosion of welfare/charitable exemptions: </a:t>
            </a:r>
          </a:p>
          <a:p>
            <a:pPr marL="640080" indent="-320040">
              <a:spcBef>
                <a:spcPts val="0"/>
              </a:spcBef>
              <a:spcAft>
                <a:spcPts val="600"/>
              </a:spcAft>
            </a:pPr>
            <a:r>
              <a:rPr lang="en-US" noProof="0" dirty="0"/>
              <a:t>Nonprofits have changed since exemptions were first enacted:</a:t>
            </a:r>
          </a:p>
          <a:p>
            <a:pPr marL="960120" indent="-320040">
              <a:spcBef>
                <a:spcPts val="0"/>
              </a:spcBef>
              <a:spcAft>
                <a:spcPts val="600"/>
              </a:spcAft>
            </a:pPr>
            <a:r>
              <a:rPr lang="en-US" sz="1500" noProof="0" dirty="0"/>
              <a:t>Hospitals have become sophisticated medical centers providing a variety of medical and related services.</a:t>
            </a:r>
          </a:p>
          <a:p>
            <a:pPr marL="960120" indent="-320040">
              <a:spcBef>
                <a:spcPts val="0"/>
              </a:spcBef>
              <a:spcAft>
                <a:spcPts val="600"/>
              </a:spcAft>
            </a:pPr>
            <a:r>
              <a:rPr lang="en-US" sz="1500" noProof="0" dirty="0"/>
              <a:t>Universities have become large landowners and lucrative research institutions.</a:t>
            </a:r>
          </a:p>
          <a:p>
            <a:pPr marL="640080" indent="-320040">
              <a:spcBef>
                <a:spcPts val="0"/>
              </a:spcBef>
              <a:spcAft>
                <a:spcPts val="600"/>
              </a:spcAft>
            </a:pPr>
            <a:r>
              <a:rPr lang="en-US" noProof="0" dirty="0"/>
              <a:t>There have been attempts to tie tax exemption to the value an organization provides to the community.</a:t>
            </a:r>
          </a:p>
        </p:txBody>
      </p:sp>
      <p:grpSp>
        <p:nvGrpSpPr>
          <p:cNvPr id="11" name="Group 10">
            <a:extLst>
              <a:ext uri="{FF2B5EF4-FFF2-40B4-BE49-F238E27FC236}">
                <a16:creationId xmlns:a16="http://schemas.microsoft.com/office/drawing/2014/main" id="{F982CE20-821E-21AC-CF91-9BEF61AFE19C}"/>
              </a:ext>
            </a:extLst>
          </p:cNvPr>
          <p:cNvGrpSpPr/>
          <p:nvPr/>
        </p:nvGrpSpPr>
        <p:grpSpPr>
          <a:xfrm>
            <a:off x="479425" y="1412875"/>
            <a:ext cx="11223625" cy="3947401"/>
            <a:chOff x="479425" y="2708269"/>
            <a:chExt cx="11230445" cy="3278681"/>
          </a:xfrm>
        </p:grpSpPr>
        <p:grpSp>
          <p:nvGrpSpPr>
            <p:cNvPr id="12" name="Group 11">
              <a:extLst>
                <a:ext uri="{FF2B5EF4-FFF2-40B4-BE49-F238E27FC236}">
                  <a16:creationId xmlns:a16="http://schemas.microsoft.com/office/drawing/2014/main" id="{2BC521AF-0496-F8F7-457F-0FE27A1CCE33}"/>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319FBD89-65C5-EB94-3FF0-61FA8FE76A9D}"/>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71855FC-2030-1C5E-7079-75C193AC0511}"/>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1C51423-1263-4A37-40B1-153AC0E2E9E6}"/>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41CDA1A2-A2AA-8C4F-0B7F-8389F5C4DBF1}"/>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0A86362F-3AD2-ACED-D97E-9FDE4E310AAF}"/>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50E02E1-03DC-8CDD-EB9F-5403D3BCED05}"/>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2F87BAF9-18B9-EE0C-9D07-12647628712A}"/>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56827355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EE63E9-E9BA-981E-85E9-DD6B111B043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CD81306-4341-C897-B688-C5869B17A8EF}"/>
              </a:ext>
            </a:extLst>
          </p:cNvPr>
          <p:cNvSpPr>
            <a:spLocks noGrp="1"/>
          </p:cNvSpPr>
          <p:nvPr>
            <p:ph type="title"/>
          </p:nvPr>
        </p:nvSpPr>
        <p:spPr>
          <a:xfrm>
            <a:off x="485523" y="345396"/>
            <a:ext cx="11224347" cy="470898"/>
          </a:xfrm>
        </p:spPr>
        <p:txBody>
          <a:bodyPr/>
          <a:lstStyle/>
          <a:p>
            <a:r>
              <a:rPr lang="en-US" dirty="0"/>
              <a:t>Property tax — exempt entities</a:t>
            </a:r>
          </a:p>
        </p:txBody>
      </p:sp>
      <p:sp>
        <p:nvSpPr>
          <p:cNvPr id="10" name="Rectangle 3">
            <a:extLst>
              <a:ext uri="{FF2B5EF4-FFF2-40B4-BE49-F238E27FC236}">
                <a16:creationId xmlns:a16="http://schemas.microsoft.com/office/drawing/2014/main" id="{767F32D0-EF08-8F17-8FA5-6FA39109C2D8}"/>
              </a:ext>
            </a:extLst>
          </p:cNvPr>
          <p:cNvSpPr txBox="1">
            <a:spLocks noChangeArrowheads="1"/>
          </p:cNvSpPr>
          <p:nvPr/>
        </p:nvSpPr>
        <p:spPr>
          <a:xfrm>
            <a:off x="693683" y="1572835"/>
            <a:ext cx="10550847" cy="370335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dirty="0"/>
              <a:t>In general, a property tax welfare exemption may be available to property owned by organizations that:</a:t>
            </a:r>
          </a:p>
          <a:p>
            <a:pPr marL="640080" indent="-320040">
              <a:spcBef>
                <a:spcPts val="0"/>
              </a:spcBef>
              <a:spcAft>
                <a:spcPts val="600"/>
              </a:spcAft>
            </a:pPr>
            <a:r>
              <a:rPr lang="en-IN" dirty="0"/>
              <a:t>Are formed and operated exclusively for qualifying purposes (e.g., charitable, hospital, religious, scientific)</a:t>
            </a:r>
          </a:p>
          <a:p>
            <a:pPr marL="640080" indent="-320040">
              <a:spcBef>
                <a:spcPts val="0"/>
              </a:spcBef>
              <a:spcAft>
                <a:spcPts val="600"/>
              </a:spcAft>
            </a:pPr>
            <a:r>
              <a:rPr lang="en-IN" dirty="0"/>
              <a:t>Have a current exempt letter from the IRS or franchise tax board</a:t>
            </a:r>
          </a:p>
          <a:p>
            <a:pPr marL="640080" indent="-320040">
              <a:spcBef>
                <a:spcPts val="0"/>
              </a:spcBef>
              <a:spcAft>
                <a:spcPts val="600"/>
              </a:spcAft>
            </a:pPr>
            <a:r>
              <a:rPr lang="en-IN" dirty="0"/>
              <a:t>Have formation documents irrevocably dedicating property to a qualified purpose</a:t>
            </a:r>
          </a:p>
          <a:p>
            <a:pPr marL="640080" indent="-320040">
              <a:spcBef>
                <a:spcPts val="0"/>
              </a:spcBef>
              <a:spcAft>
                <a:spcPts val="600"/>
              </a:spcAft>
            </a:pPr>
            <a:r>
              <a:rPr lang="en-IN" dirty="0"/>
              <a:t>Use their property exclusively for qualifying purposes</a:t>
            </a:r>
          </a:p>
          <a:p>
            <a:pPr marL="320040" indent="-320040">
              <a:spcBef>
                <a:spcPts val="0"/>
              </a:spcBef>
              <a:spcAft>
                <a:spcPts val="600"/>
              </a:spcAft>
            </a:pPr>
            <a:r>
              <a:rPr lang="en-IN" dirty="0"/>
              <a:t>The IRS tax-exempt definition is broader than some states’ definitions and includes literary purposes and public purposes. </a:t>
            </a:r>
          </a:p>
          <a:p>
            <a:pPr marL="320040" indent="-320040">
              <a:spcBef>
                <a:spcPts val="0"/>
              </a:spcBef>
              <a:spcAft>
                <a:spcPts val="600"/>
              </a:spcAft>
            </a:pPr>
            <a:r>
              <a:rPr lang="en-IN" dirty="0"/>
              <a:t>A qualifying organization’s property may be fully or partially exempted from property tax, depending on how much of the property is used for a qualifying purpose.</a:t>
            </a:r>
          </a:p>
          <a:p>
            <a:pPr marL="320040" indent="-320040">
              <a:spcBef>
                <a:spcPts val="0"/>
              </a:spcBef>
              <a:spcAft>
                <a:spcPts val="600"/>
              </a:spcAft>
            </a:pPr>
            <a:r>
              <a:rPr lang="en-IN" dirty="0"/>
              <a:t>The determination is fact-and-circumstance specific and generally requires various administrative approvals and annual review. Failure to secure the approvals may mean property that was previously exempt is currently taxable until the exemption claim is perfected.</a:t>
            </a:r>
          </a:p>
        </p:txBody>
      </p:sp>
      <p:grpSp>
        <p:nvGrpSpPr>
          <p:cNvPr id="11" name="Group 10">
            <a:extLst>
              <a:ext uri="{FF2B5EF4-FFF2-40B4-BE49-F238E27FC236}">
                <a16:creationId xmlns:a16="http://schemas.microsoft.com/office/drawing/2014/main" id="{26F2F995-534D-9836-C0D5-AD3857BEF967}"/>
              </a:ext>
            </a:extLst>
          </p:cNvPr>
          <p:cNvGrpSpPr/>
          <p:nvPr/>
        </p:nvGrpSpPr>
        <p:grpSpPr>
          <a:xfrm>
            <a:off x="479425" y="1412875"/>
            <a:ext cx="11223625" cy="4041994"/>
            <a:chOff x="479425" y="2708269"/>
            <a:chExt cx="11230445" cy="3278681"/>
          </a:xfrm>
        </p:grpSpPr>
        <p:grpSp>
          <p:nvGrpSpPr>
            <p:cNvPr id="12" name="Group 11">
              <a:extLst>
                <a:ext uri="{FF2B5EF4-FFF2-40B4-BE49-F238E27FC236}">
                  <a16:creationId xmlns:a16="http://schemas.microsoft.com/office/drawing/2014/main" id="{2C5D5666-2203-3355-79C0-B9C7095E69EE}"/>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536E551D-BA28-99E1-B01F-21D98422608B}"/>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FE4A3AB-A296-43DC-3781-057B7EE62D41}"/>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CDB4BCD-4798-3DAB-306B-D20F615D6DBC}"/>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9DA0EFB2-7C60-A740-B381-B2E9DF255E78}"/>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242C780D-593C-6B21-78A7-AFA2FA9C59BF}"/>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13F7966-AAFE-6F13-4887-3E987701C379}"/>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4ED174-5078-F926-E990-B430D24A488F}"/>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39025496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EC8BEC-995F-FA23-1A8A-3BD2601E7FD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9155D80-6CB4-3FE6-4E02-C611C0006DA1}"/>
              </a:ext>
            </a:extLst>
          </p:cNvPr>
          <p:cNvSpPr>
            <a:spLocks noGrp="1"/>
          </p:cNvSpPr>
          <p:nvPr>
            <p:ph type="title"/>
          </p:nvPr>
        </p:nvSpPr>
        <p:spPr>
          <a:xfrm>
            <a:off x="485523" y="345396"/>
            <a:ext cx="11224347" cy="470898"/>
          </a:xfrm>
        </p:spPr>
        <p:txBody>
          <a:bodyPr/>
          <a:lstStyle/>
          <a:p>
            <a:r>
              <a:rPr lang="en-US" dirty="0"/>
              <a:t>Property tax — exempt entities (cont.)</a:t>
            </a:r>
          </a:p>
        </p:txBody>
      </p:sp>
      <p:sp>
        <p:nvSpPr>
          <p:cNvPr id="10" name="Rectangle 3">
            <a:extLst>
              <a:ext uri="{FF2B5EF4-FFF2-40B4-BE49-F238E27FC236}">
                <a16:creationId xmlns:a16="http://schemas.microsoft.com/office/drawing/2014/main" id="{297886C4-FF18-6DF6-4633-FAE927C7EC61}"/>
              </a:ext>
            </a:extLst>
          </p:cNvPr>
          <p:cNvSpPr txBox="1">
            <a:spLocks noChangeArrowheads="1"/>
          </p:cNvSpPr>
          <p:nvPr/>
        </p:nvSpPr>
        <p:spPr>
          <a:xfrm>
            <a:off x="693683" y="1667425"/>
            <a:ext cx="10550847" cy="4218362"/>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550" dirty="0"/>
              <a:t>There is generally a state-level process where an organization obtains certification as an entity to which a property tax exemption may be granted:</a:t>
            </a:r>
          </a:p>
          <a:p>
            <a:pPr marL="640080" indent="-320040">
              <a:spcBef>
                <a:spcPts val="0"/>
              </a:spcBef>
              <a:spcAft>
                <a:spcPts val="600"/>
              </a:spcAft>
            </a:pPr>
            <a:r>
              <a:rPr lang="en-IN" sz="1550" dirty="0"/>
              <a:t>Onetime filing </a:t>
            </a:r>
          </a:p>
          <a:p>
            <a:pPr marL="640080" indent="-320040">
              <a:spcBef>
                <a:spcPts val="0"/>
              </a:spcBef>
              <a:spcAft>
                <a:spcPts val="600"/>
              </a:spcAft>
            </a:pPr>
            <a:r>
              <a:rPr lang="en-IN" sz="1550" dirty="0"/>
              <a:t>Determination by the state if the organization is eligible for exemption</a:t>
            </a:r>
          </a:p>
          <a:p>
            <a:pPr marL="640080" indent="-320040">
              <a:spcBef>
                <a:spcPts val="0"/>
              </a:spcBef>
              <a:spcAft>
                <a:spcPts val="600"/>
              </a:spcAft>
            </a:pPr>
            <a:r>
              <a:rPr lang="en-IN" sz="1550" dirty="0"/>
              <a:t>Must submit organizational documents, tax exemption letter, financial statements and description of activities</a:t>
            </a:r>
          </a:p>
          <a:p>
            <a:pPr marL="320040" indent="-320040">
              <a:spcBef>
                <a:spcPts val="0"/>
              </a:spcBef>
              <a:spcAft>
                <a:spcPts val="600"/>
              </a:spcAft>
            </a:pPr>
            <a:r>
              <a:rPr lang="en-IN" sz="1550" dirty="0"/>
              <a:t>Local assessor review:</a:t>
            </a:r>
          </a:p>
          <a:p>
            <a:pPr marL="640080" indent="-320040">
              <a:spcBef>
                <a:spcPts val="0"/>
              </a:spcBef>
              <a:spcAft>
                <a:spcPts val="600"/>
              </a:spcAft>
            </a:pPr>
            <a:r>
              <a:rPr lang="en-IN" sz="1550" dirty="0"/>
              <a:t>Once an organization is certified by the state that its property is eligible for exemption, the local assessor must review if the property is being put to a charitable purpose. </a:t>
            </a:r>
          </a:p>
          <a:p>
            <a:pPr marL="640080" indent="-320040">
              <a:spcBef>
                <a:spcPts val="0"/>
              </a:spcBef>
              <a:spcAft>
                <a:spcPts val="600"/>
              </a:spcAft>
            </a:pPr>
            <a:r>
              <a:rPr lang="en-IN" sz="1550" dirty="0"/>
              <a:t>The county assessor can determine whether the property qualifies for the exemption based on use </a:t>
            </a:r>
          </a:p>
          <a:p>
            <a:pPr marL="640080" indent="-320040">
              <a:spcBef>
                <a:spcPts val="0"/>
              </a:spcBef>
              <a:spcAft>
                <a:spcPts val="600"/>
              </a:spcAft>
            </a:pPr>
            <a:r>
              <a:rPr lang="en-IN" sz="1550" dirty="0"/>
              <a:t>Supplemental information may be needed for real property used by others. </a:t>
            </a:r>
          </a:p>
          <a:p>
            <a:pPr marL="320040" indent="-320040">
              <a:spcBef>
                <a:spcPts val="0"/>
              </a:spcBef>
              <a:spcAft>
                <a:spcPts val="600"/>
              </a:spcAft>
            </a:pPr>
            <a:r>
              <a:rPr lang="en-IN" sz="1550" dirty="0"/>
              <a:t>Personal property return California example (BOE 571-L): </a:t>
            </a:r>
          </a:p>
          <a:p>
            <a:pPr marL="640080" indent="-320040">
              <a:spcBef>
                <a:spcPts val="0"/>
              </a:spcBef>
              <a:spcAft>
                <a:spcPts val="600"/>
              </a:spcAft>
            </a:pPr>
            <a:r>
              <a:rPr lang="en-IN" sz="1550" dirty="0"/>
              <a:t>Annual filing required only for personal property </a:t>
            </a:r>
          </a:p>
          <a:p>
            <a:pPr marL="640080" indent="-320040">
              <a:spcBef>
                <a:spcPts val="0"/>
              </a:spcBef>
              <a:spcAft>
                <a:spcPts val="600"/>
              </a:spcAft>
            </a:pPr>
            <a:r>
              <a:rPr lang="en-IN" sz="1550" dirty="0"/>
              <a:t>Determination by the county assessor of the value of the property </a:t>
            </a:r>
          </a:p>
          <a:p>
            <a:pPr marL="640080" indent="-320040">
              <a:spcBef>
                <a:spcPts val="0"/>
              </a:spcBef>
              <a:spcAft>
                <a:spcPts val="600"/>
              </a:spcAft>
            </a:pPr>
            <a:r>
              <a:rPr lang="en-IN" sz="1550" dirty="0"/>
              <a:t>Need to report asset descriptions, cost and acquisition dates </a:t>
            </a:r>
          </a:p>
        </p:txBody>
      </p:sp>
      <p:grpSp>
        <p:nvGrpSpPr>
          <p:cNvPr id="11" name="Group 10">
            <a:extLst>
              <a:ext uri="{FF2B5EF4-FFF2-40B4-BE49-F238E27FC236}">
                <a16:creationId xmlns:a16="http://schemas.microsoft.com/office/drawing/2014/main" id="{B3C06EB0-B864-0366-8F4A-9D975C55AC22}"/>
              </a:ext>
            </a:extLst>
          </p:cNvPr>
          <p:cNvGrpSpPr/>
          <p:nvPr/>
        </p:nvGrpSpPr>
        <p:grpSpPr>
          <a:xfrm>
            <a:off x="479425" y="1412875"/>
            <a:ext cx="11223625" cy="4679950"/>
            <a:chOff x="479425" y="2708269"/>
            <a:chExt cx="11230445" cy="3278681"/>
          </a:xfrm>
        </p:grpSpPr>
        <p:grpSp>
          <p:nvGrpSpPr>
            <p:cNvPr id="12" name="Group 11">
              <a:extLst>
                <a:ext uri="{FF2B5EF4-FFF2-40B4-BE49-F238E27FC236}">
                  <a16:creationId xmlns:a16="http://schemas.microsoft.com/office/drawing/2014/main" id="{2F57F792-9DF9-49F2-1DEC-77B4BEFCDF24}"/>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C4F54F3C-49DD-3E0C-9468-A65FDF9B5D8C}"/>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1312BE2-FA0F-6768-1533-4F6914B3B6E9}"/>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B1AA7FFC-8F22-DBF1-0B33-F2927247A203}"/>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AC08EB05-A6D5-AF92-126F-819F90E67C5A}"/>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F228B40E-34C4-8023-2C40-21A59CFF2C9C}"/>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DD2EE50-6B04-6DEC-1060-48E1746A9FF1}"/>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1E34DB0-1A9B-DB0D-BC06-1F746D927E3E}"/>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73778019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2C30F0-31BD-5381-11B5-95996184D7F5}"/>
            </a:ext>
          </a:extLst>
        </p:cNvPr>
        <p:cNvGrpSpPr/>
        <p:nvPr/>
      </p:nvGrpSpPr>
      <p:grpSpPr>
        <a:xfrm>
          <a:off x="0" y="0"/>
          <a:ext cx="0" cy="0"/>
          <a:chOff x="0" y="0"/>
          <a:chExt cx="0" cy="0"/>
        </a:xfrm>
      </p:grpSpPr>
      <p:pic>
        <p:nvPicPr>
          <p:cNvPr id="29" name="Picture 28" descr="A close-up of a hand pointing at something&#10;&#10;AI-generated content may be incorrect.">
            <a:extLst>
              <a:ext uri="{FF2B5EF4-FFF2-40B4-BE49-F238E27FC236}">
                <a16:creationId xmlns:a16="http://schemas.microsoft.com/office/drawing/2014/main" id="{F3DD7775-BF25-3247-718D-F88A4AAE8286}"/>
              </a:ext>
            </a:extLst>
          </p:cNvPr>
          <p:cNvPicPr>
            <a:picLocks noChangeAspect="1"/>
          </p:cNvPicPr>
          <p:nvPr/>
        </p:nvPicPr>
        <p:blipFill rotWithShape="1">
          <a:blip r:embed="rId3"/>
          <a:srcRect t="8146" b="29312"/>
          <a:stretch>
            <a:fillRect/>
          </a:stretch>
        </p:blipFill>
        <p:spPr>
          <a:xfrm>
            <a:off x="485523" y="1412874"/>
            <a:ext cx="11224347" cy="4679951"/>
          </a:xfrm>
          <a:prstGeom prst="rect">
            <a:avLst/>
          </a:prstGeom>
        </p:spPr>
      </p:pic>
      <p:sp>
        <p:nvSpPr>
          <p:cNvPr id="30" name="Rectangle 29">
            <a:extLst>
              <a:ext uri="{FF2B5EF4-FFF2-40B4-BE49-F238E27FC236}">
                <a16:creationId xmlns:a16="http://schemas.microsoft.com/office/drawing/2014/main" id="{15DCC5EE-5221-83BF-521D-F6022FAFA567}"/>
              </a:ext>
              <a:ext uri="{C183D7F6-B498-43B3-948B-1728B52AA6E4}">
                <adec:decorative xmlns:adec="http://schemas.microsoft.com/office/drawing/2017/decorative" val="1"/>
              </a:ext>
            </a:extLst>
          </p:cNvPr>
          <p:cNvSpPr/>
          <p:nvPr/>
        </p:nvSpPr>
        <p:spPr>
          <a:xfrm>
            <a:off x="479424" y="1412874"/>
            <a:ext cx="9248776" cy="4679951"/>
          </a:xfrm>
          <a:prstGeom prst="rect">
            <a:avLst/>
          </a:prstGeom>
          <a:gradFill flip="none" rotWithShape="1">
            <a:gsLst>
              <a:gs pos="0">
                <a:schemeClr val="tx1">
                  <a:lumMod val="0"/>
                  <a:alpha val="0"/>
                </a:schemeClr>
              </a:gs>
              <a:gs pos="100000">
                <a:srgbClr val="000000">
                  <a:alpha val="82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 name="Title 1">
            <a:extLst>
              <a:ext uri="{FF2B5EF4-FFF2-40B4-BE49-F238E27FC236}">
                <a16:creationId xmlns:a16="http://schemas.microsoft.com/office/drawing/2014/main" id="{09F87CC8-270F-2FFB-9432-F317F429C016}"/>
              </a:ext>
            </a:extLst>
          </p:cNvPr>
          <p:cNvSpPr>
            <a:spLocks noGrp="1"/>
          </p:cNvSpPr>
          <p:nvPr>
            <p:ph type="title"/>
          </p:nvPr>
        </p:nvSpPr>
        <p:spPr>
          <a:xfrm>
            <a:off x="485523" y="345396"/>
            <a:ext cx="11224347" cy="470898"/>
          </a:xfrm>
        </p:spPr>
        <p:txBody>
          <a:bodyPr/>
          <a:lstStyle/>
          <a:p>
            <a:r>
              <a:rPr lang="en-US" dirty="0"/>
              <a:t>Polling question 3</a:t>
            </a:r>
          </a:p>
        </p:txBody>
      </p:sp>
      <p:sp>
        <p:nvSpPr>
          <p:cNvPr id="8" name="Text Placeholder 5">
            <a:extLst>
              <a:ext uri="{FF2B5EF4-FFF2-40B4-BE49-F238E27FC236}">
                <a16:creationId xmlns:a16="http://schemas.microsoft.com/office/drawing/2014/main" id="{7606A62C-614E-33BE-305F-FE3BB1115E8D}"/>
              </a:ext>
            </a:extLst>
          </p:cNvPr>
          <p:cNvSpPr txBox="1">
            <a:spLocks/>
          </p:cNvSpPr>
          <p:nvPr/>
        </p:nvSpPr>
        <p:spPr>
          <a:xfrm>
            <a:off x="1021364" y="1918939"/>
            <a:ext cx="5804886" cy="646444"/>
          </a:xfrm>
          <a:prstGeom prst="rect">
            <a:avLst/>
          </a:prstGeom>
        </p:spPr>
        <p:txBody>
          <a:bodyPr vert="horz" lIns="0" tIns="0" rIns="0" bIns="0" rtlCol="0" anchor="t" anchorCtr="0">
            <a:noAutofit/>
          </a:bodyPr>
          <a:lstStyle>
            <a:lvl1pPr marL="0" indent="0"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bg1"/>
                </a:solidFill>
                <a:latin typeface="EYInterstate Light" panose="02000506000000020004" pitchFamily="2" charset="0"/>
                <a:ea typeface="+mn-ea"/>
                <a:cs typeface="+mn-cs"/>
              </a:defRPr>
            </a:lvl1pPr>
            <a:lvl2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2pPr>
            <a:lvl3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3pPr>
            <a:lvl4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4pPr>
            <a:lvl5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buClr>
                <a:srgbClr val="FFE600"/>
              </a:buClr>
            </a:pPr>
            <a:r>
              <a:rPr lang="en-IN" sz="2000" b="1" dirty="0">
                <a:latin typeface="+mn-lt"/>
              </a:rPr>
              <a:t>Why should exempt organizations pay attention to property tax obligations? </a:t>
            </a:r>
          </a:p>
        </p:txBody>
      </p:sp>
      <p:grpSp>
        <p:nvGrpSpPr>
          <p:cNvPr id="10" name="Group 9">
            <a:extLst>
              <a:ext uri="{FF2B5EF4-FFF2-40B4-BE49-F238E27FC236}">
                <a16:creationId xmlns:a16="http://schemas.microsoft.com/office/drawing/2014/main" id="{362710E0-C43E-BDCC-0E35-D7FA2C011BAF}"/>
              </a:ext>
            </a:extLst>
          </p:cNvPr>
          <p:cNvGrpSpPr/>
          <p:nvPr/>
        </p:nvGrpSpPr>
        <p:grpSpPr>
          <a:xfrm>
            <a:off x="962097" y="2791449"/>
            <a:ext cx="6320572" cy="562488"/>
            <a:chOff x="1028495" y="2791449"/>
            <a:chExt cx="6320572" cy="562488"/>
          </a:xfrm>
        </p:grpSpPr>
        <p:sp>
          <p:nvSpPr>
            <p:cNvPr id="20" name="Title 1">
              <a:extLst>
                <a:ext uri="{FF2B5EF4-FFF2-40B4-BE49-F238E27FC236}">
                  <a16:creationId xmlns:a16="http://schemas.microsoft.com/office/drawing/2014/main" id="{47157B7F-88A3-570C-FAFC-C709B88590BB}"/>
                </a:ext>
              </a:extLst>
            </p:cNvPr>
            <p:cNvSpPr txBox="1">
              <a:spLocks/>
            </p:cNvSpPr>
            <p:nvPr/>
          </p:nvSpPr>
          <p:spPr>
            <a:xfrm>
              <a:off x="1580574" y="2791449"/>
              <a:ext cx="5768493" cy="562488"/>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IRS definition of tax-exempt is different from most states’ definition of property tax-exemption</a:t>
              </a:r>
            </a:p>
          </p:txBody>
        </p:sp>
        <p:grpSp>
          <p:nvGrpSpPr>
            <p:cNvPr id="31" name="Group 30">
              <a:extLst>
                <a:ext uri="{FF2B5EF4-FFF2-40B4-BE49-F238E27FC236}">
                  <a16:creationId xmlns:a16="http://schemas.microsoft.com/office/drawing/2014/main" id="{9E45C7A8-45DC-96DC-51B8-EE1CF73DA0C9}"/>
                </a:ext>
              </a:extLst>
            </p:cNvPr>
            <p:cNvGrpSpPr/>
            <p:nvPr/>
          </p:nvGrpSpPr>
          <p:grpSpPr>
            <a:xfrm>
              <a:off x="1028495" y="2911894"/>
              <a:ext cx="496724" cy="321599"/>
              <a:chOff x="1095870" y="2599453"/>
              <a:chExt cx="496724" cy="321599"/>
            </a:xfrm>
          </p:grpSpPr>
          <p:sp>
            <p:nvSpPr>
              <p:cNvPr id="9" name="Oval 8">
                <a:extLst>
                  <a:ext uri="{FF2B5EF4-FFF2-40B4-BE49-F238E27FC236}">
                    <a16:creationId xmlns:a16="http://schemas.microsoft.com/office/drawing/2014/main" id="{B59DF5C0-739A-D961-9827-5441F45704EE}"/>
                  </a:ext>
                </a:extLst>
              </p:cNvPr>
              <p:cNvSpPr/>
              <p:nvPr/>
            </p:nvSpPr>
            <p:spPr>
              <a:xfrm>
                <a:off x="1163675" y="2599453"/>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algn="ctr"/>
                <a:endParaRPr lang="en-US" sz="1500" kern="0" dirty="0">
                  <a:solidFill>
                    <a:schemeClr val="bg1"/>
                  </a:solidFill>
                </a:endParaRPr>
              </a:p>
            </p:txBody>
          </p:sp>
          <p:sp>
            <p:nvSpPr>
              <p:cNvPr id="24" name="Title 1">
                <a:extLst>
                  <a:ext uri="{FF2B5EF4-FFF2-40B4-BE49-F238E27FC236}">
                    <a16:creationId xmlns:a16="http://schemas.microsoft.com/office/drawing/2014/main" id="{D2EFC4EA-7D0C-1B6F-F9FF-ED08EFF9658F}"/>
                  </a:ext>
                </a:extLst>
              </p:cNvPr>
              <p:cNvSpPr txBox="1">
                <a:spLocks/>
              </p:cNvSpPr>
              <p:nvPr/>
            </p:nvSpPr>
            <p:spPr>
              <a:xfrm>
                <a:off x="1095870" y="2634928"/>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i="0" u="none" strike="noStrike" kern="1200" cap="none" spc="0" normalizeH="0" baseline="0" noProof="0" dirty="0">
                    <a:ln>
                      <a:noFill/>
                    </a:ln>
                    <a:solidFill>
                      <a:schemeClr val="tx1"/>
                    </a:solidFill>
                    <a:effectLst/>
                    <a:uLnTx/>
                    <a:uFillTx/>
                    <a:latin typeface="+mn-lt"/>
                    <a:ea typeface="+mj-ea"/>
                    <a:cs typeface="Arial" pitchFamily="34" charset="0"/>
                  </a:rPr>
                  <a:t>A</a:t>
                </a:r>
              </a:p>
            </p:txBody>
          </p:sp>
        </p:grpSp>
      </p:grpSp>
      <p:grpSp>
        <p:nvGrpSpPr>
          <p:cNvPr id="4" name="Group 3">
            <a:extLst>
              <a:ext uri="{FF2B5EF4-FFF2-40B4-BE49-F238E27FC236}">
                <a16:creationId xmlns:a16="http://schemas.microsoft.com/office/drawing/2014/main" id="{FC525EDA-635B-1520-BBC0-16770DB9C353}"/>
              </a:ext>
            </a:extLst>
          </p:cNvPr>
          <p:cNvGrpSpPr/>
          <p:nvPr/>
        </p:nvGrpSpPr>
        <p:grpSpPr>
          <a:xfrm>
            <a:off x="962097" y="3484816"/>
            <a:ext cx="5797755" cy="562488"/>
            <a:chOff x="1028495" y="3388029"/>
            <a:chExt cx="5797755" cy="562488"/>
          </a:xfrm>
        </p:grpSpPr>
        <p:sp>
          <p:nvSpPr>
            <p:cNvPr id="21" name="Title 1">
              <a:extLst>
                <a:ext uri="{FF2B5EF4-FFF2-40B4-BE49-F238E27FC236}">
                  <a16:creationId xmlns:a16="http://schemas.microsoft.com/office/drawing/2014/main" id="{31821D6D-31D3-931E-0225-ABB2E6C7D90B}"/>
                </a:ext>
              </a:extLst>
            </p:cNvPr>
            <p:cNvSpPr txBox="1">
              <a:spLocks/>
            </p:cNvSpPr>
            <p:nvPr/>
          </p:nvSpPr>
          <p:spPr>
            <a:xfrm>
              <a:off x="1586843" y="3388029"/>
              <a:ext cx="5239407" cy="562488"/>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Mandatory filing requirements exist in many states, even if property is exempt</a:t>
              </a:r>
            </a:p>
          </p:txBody>
        </p:sp>
        <p:grpSp>
          <p:nvGrpSpPr>
            <p:cNvPr id="33" name="Group 32">
              <a:extLst>
                <a:ext uri="{FF2B5EF4-FFF2-40B4-BE49-F238E27FC236}">
                  <a16:creationId xmlns:a16="http://schemas.microsoft.com/office/drawing/2014/main" id="{47A4A16B-A368-0FB9-19C6-AC5A9D3FB5D6}"/>
                </a:ext>
              </a:extLst>
            </p:cNvPr>
            <p:cNvGrpSpPr/>
            <p:nvPr/>
          </p:nvGrpSpPr>
          <p:grpSpPr>
            <a:xfrm>
              <a:off x="1028495" y="3508474"/>
              <a:ext cx="496724" cy="321599"/>
              <a:chOff x="1095870" y="3238440"/>
              <a:chExt cx="496724" cy="321599"/>
            </a:xfrm>
          </p:grpSpPr>
          <p:sp>
            <p:nvSpPr>
              <p:cNvPr id="5" name="Oval 4">
                <a:extLst>
                  <a:ext uri="{FF2B5EF4-FFF2-40B4-BE49-F238E27FC236}">
                    <a16:creationId xmlns:a16="http://schemas.microsoft.com/office/drawing/2014/main" id="{6911520C-74F0-2CF2-0252-51DF184B854C}"/>
                  </a:ext>
                </a:extLst>
              </p:cNvPr>
              <p:cNvSpPr/>
              <p:nvPr/>
            </p:nvSpPr>
            <p:spPr>
              <a:xfrm>
                <a:off x="1170216" y="3238440"/>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5" name="Title 1">
                <a:extLst>
                  <a:ext uri="{FF2B5EF4-FFF2-40B4-BE49-F238E27FC236}">
                    <a16:creationId xmlns:a16="http://schemas.microsoft.com/office/drawing/2014/main" id="{45151B88-038B-E610-5E9F-BDE04F15531A}"/>
                  </a:ext>
                </a:extLst>
              </p:cNvPr>
              <p:cNvSpPr txBox="1">
                <a:spLocks/>
              </p:cNvSpPr>
              <p:nvPr/>
            </p:nvSpPr>
            <p:spPr>
              <a:xfrm>
                <a:off x="1095870" y="3266473"/>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B</a:t>
                </a:r>
              </a:p>
            </p:txBody>
          </p:sp>
        </p:grpSp>
      </p:grpSp>
      <p:grpSp>
        <p:nvGrpSpPr>
          <p:cNvPr id="11" name="Group 10">
            <a:extLst>
              <a:ext uri="{FF2B5EF4-FFF2-40B4-BE49-F238E27FC236}">
                <a16:creationId xmlns:a16="http://schemas.microsoft.com/office/drawing/2014/main" id="{46E2A104-9984-9181-CD44-D5AED330DE62}"/>
              </a:ext>
            </a:extLst>
          </p:cNvPr>
          <p:cNvGrpSpPr/>
          <p:nvPr/>
        </p:nvGrpSpPr>
        <p:grpSpPr>
          <a:xfrm>
            <a:off x="962097" y="4178183"/>
            <a:ext cx="5905705" cy="551805"/>
            <a:chOff x="1028495" y="3995291"/>
            <a:chExt cx="5905705" cy="551805"/>
          </a:xfrm>
        </p:grpSpPr>
        <p:sp>
          <p:nvSpPr>
            <p:cNvPr id="22" name="Title 1">
              <a:extLst>
                <a:ext uri="{FF2B5EF4-FFF2-40B4-BE49-F238E27FC236}">
                  <a16:creationId xmlns:a16="http://schemas.microsoft.com/office/drawing/2014/main" id="{5A56E02C-400E-E970-DD1F-26E718EFE1FD}"/>
                </a:ext>
              </a:extLst>
            </p:cNvPr>
            <p:cNvSpPr txBox="1">
              <a:spLocks/>
            </p:cNvSpPr>
            <p:nvPr/>
          </p:nvSpPr>
          <p:spPr>
            <a:xfrm>
              <a:off x="1580574" y="3995291"/>
              <a:ext cx="5353626" cy="551805"/>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Some jurisdictions are seeking to narrow property tax exemptions</a:t>
              </a:r>
            </a:p>
          </p:txBody>
        </p:sp>
        <p:grpSp>
          <p:nvGrpSpPr>
            <p:cNvPr id="34" name="Group 33">
              <a:extLst>
                <a:ext uri="{FF2B5EF4-FFF2-40B4-BE49-F238E27FC236}">
                  <a16:creationId xmlns:a16="http://schemas.microsoft.com/office/drawing/2014/main" id="{3C17A417-F634-4C89-C713-D285D3332D92}"/>
                </a:ext>
              </a:extLst>
            </p:cNvPr>
            <p:cNvGrpSpPr/>
            <p:nvPr/>
          </p:nvGrpSpPr>
          <p:grpSpPr>
            <a:xfrm>
              <a:off x="1028495" y="4110394"/>
              <a:ext cx="496724" cy="321599"/>
              <a:chOff x="1095870" y="3794526"/>
              <a:chExt cx="496724" cy="321599"/>
            </a:xfrm>
          </p:grpSpPr>
          <p:sp>
            <p:nvSpPr>
              <p:cNvPr id="6" name="Oval 5">
                <a:extLst>
                  <a:ext uri="{FF2B5EF4-FFF2-40B4-BE49-F238E27FC236}">
                    <a16:creationId xmlns:a16="http://schemas.microsoft.com/office/drawing/2014/main" id="{A82DF9E8-B14A-9AA7-AAB3-2618210CE553}"/>
                  </a:ext>
                </a:extLst>
              </p:cNvPr>
              <p:cNvSpPr/>
              <p:nvPr/>
            </p:nvSpPr>
            <p:spPr>
              <a:xfrm>
                <a:off x="1170216" y="3794526"/>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6" name="Title 1">
                <a:extLst>
                  <a:ext uri="{FF2B5EF4-FFF2-40B4-BE49-F238E27FC236}">
                    <a16:creationId xmlns:a16="http://schemas.microsoft.com/office/drawing/2014/main" id="{BCE9F7F6-41AE-A691-6FAC-CEEE6B717EAD}"/>
                  </a:ext>
                </a:extLst>
              </p:cNvPr>
              <p:cNvSpPr txBox="1">
                <a:spLocks/>
              </p:cNvSpPr>
              <p:nvPr/>
            </p:nvSpPr>
            <p:spPr>
              <a:xfrm>
                <a:off x="1095870" y="3822559"/>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C</a:t>
                </a:r>
              </a:p>
            </p:txBody>
          </p:sp>
        </p:grpSp>
      </p:grpSp>
      <p:grpSp>
        <p:nvGrpSpPr>
          <p:cNvPr id="39" name="Group 38">
            <a:extLst>
              <a:ext uri="{FF2B5EF4-FFF2-40B4-BE49-F238E27FC236}">
                <a16:creationId xmlns:a16="http://schemas.microsoft.com/office/drawing/2014/main" id="{BF215A71-3FF0-5FCD-00E8-066025F8D91C}"/>
              </a:ext>
            </a:extLst>
          </p:cNvPr>
          <p:cNvGrpSpPr/>
          <p:nvPr/>
        </p:nvGrpSpPr>
        <p:grpSpPr>
          <a:xfrm>
            <a:off x="962097" y="4860868"/>
            <a:ext cx="5544387" cy="321599"/>
            <a:chOff x="1095870" y="4828041"/>
            <a:chExt cx="5544387" cy="321599"/>
          </a:xfrm>
        </p:grpSpPr>
        <p:sp>
          <p:nvSpPr>
            <p:cNvPr id="23" name="Title 1">
              <a:extLst>
                <a:ext uri="{FF2B5EF4-FFF2-40B4-BE49-F238E27FC236}">
                  <a16:creationId xmlns:a16="http://schemas.microsoft.com/office/drawing/2014/main" id="{796D9D33-9E6E-363E-CA12-ABA2419A88DA}"/>
                </a:ext>
              </a:extLst>
            </p:cNvPr>
            <p:cNvSpPr txBox="1">
              <a:spLocks/>
            </p:cNvSpPr>
            <p:nvPr/>
          </p:nvSpPr>
          <p:spPr>
            <a:xfrm>
              <a:off x="1665997" y="4837115"/>
              <a:ext cx="4974260" cy="303450"/>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All the above</a:t>
              </a:r>
            </a:p>
          </p:txBody>
        </p:sp>
        <p:grpSp>
          <p:nvGrpSpPr>
            <p:cNvPr id="35" name="Group 34">
              <a:extLst>
                <a:ext uri="{FF2B5EF4-FFF2-40B4-BE49-F238E27FC236}">
                  <a16:creationId xmlns:a16="http://schemas.microsoft.com/office/drawing/2014/main" id="{B24BCCE4-98BE-6C91-B40D-545CECF636E3}"/>
                </a:ext>
              </a:extLst>
            </p:cNvPr>
            <p:cNvGrpSpPr/>
            <p:nvPr/>
          </p:nvGrpSpPr>
          <p:grpSpPr>
            <a:xfrm>
              <a:off x="1095870" y="4828041"/>
              <a:ext cx="496724" cy="321599"/>
              <a:chOff x="1095870" y="4332741"/>
              <a:chExt cx="496724" cy="321599"/>
            </a:xfrm>
          </p:grpSpPr>
          <p:sp>
            <p:nvSpPr>
              <p:cNvPr id="7" name="Oval 6">
                <a:extLst>
                  <a:ext uri="{FF2B5EF4-FFF2-40B4-BE49-F238E27FC236}">
                    <a16:creationId xmlns:a16="http://schemas.microsoft.com/office/drawing/2014/main" id="{7167D883-4440-2F12-D4C9-7CA53806A011}"/>
                  </a:ext>
                </a:extLst>
              </p:cNvPr>
              <p:cNvSpPr/>
              <p:nvPr/>
            </p:nvSpPr>
            <p:spPr>
              <a:xfrm>
                <a:off x="1170216" y="4332741"/>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7" name="Title 1">
                <a:extLst>
                  <a:ext uri="{FF2B5EF4-FFF2-40B4-BE49-F238E27FC236}">
                    <a16:creationId xmlns:a16="http://schemas.microsoft.com/office/drawing/2014/main" id="{22A5F1EE-A86F-6685-570D-6AD627EF2A06}"/>
                  </a:ext>
                </a:extLst>
              </p:cNvPr>
              <p:cNvSpPr txBox="1">
                <a:spLocks/>
              </p:cNvSpPr>
              <p:nvPr/>
            </p:nvSpPr>
            <p:spPr>
              <a:xfrm>
                <a:off x="1095870" y="4360774"/>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gn="ctr">
                  <a:defRPr/>
                </a:pPr>
                <a:r>
                  <a:rPr lang="en-GB" sz="1500" dirty="0">
                    <a:solidFill>
                      <a:schemeClr val="tx1"/>
                    </a:solidFill>
                    <a:latin typeface="+mn-lt"/>
                  </a:rPr>
                  <a:t>D</a:t>
                </a:r>
              </a:p>
            </p:txBody>
          </p:sp>
        </p:grpSp>
      </p:grpSp>
    </p:spTree>
    <p:extLst>
      <p:ext uri="{BB962C8B-B14F-4D97-AF65-F5344CB8AC3E}">
        <p14:creationId xmlns:p14="http://schemas.microsoft.com/office/powerpoint/2010/main" val="117342473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B26629-61F6-3C45-26A1-225FB5AB786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034FBF5-C3D4-8289-396E-266E65427115}"/>
              </a:ext>
            </a:extLst>
          </p:cNvPr>
          <p:cNvSpPr>
            <a:spLocks noGrp="1"/>
          </p:cNvSpPr>
          <p:nvPr>
            <p:ph type="title"/>
          </p:nvPr>
        </p:nvSpPr>
        <p:spPr>
          <a:xfrm>
            <a:off x="485523" y="345396"/>
            <a:ext cx="11224347" cy="470898"/>
          </a:xfrm>
        </p:spPr>
        <p:txBody>
          <a:bodyPr/>
          <a:lstStyle/>
          <a:p>
            <a:r>
              <a:rPr lang="en-US" noProof="0" dirty="0"/>
              <a:t>PILOTs</a:t>
            </a:r>
          </a:p>
        </p:txBody>
      </p:sp>
      <p:sp>
        <p:nvSpPr>
          <p:cNvPr id="10" name="Rectangle 3">
            <a:extLst>
              <a:ext uri="{FF2B5EF4-FFF2-40B4-BE49-F238E27FC236}">
                <a16:creationId xmlns:a16="http://schemas.microsoft.com/office/drawing/2014/main" id="{D29DCF8F-8D4B-1BE0-A801-97896ED5B246}"/>
              </a:ext>
            </a:extLst>
          </p:cNvPr>
          <p:cNvSpPr txBox="1">
            <a:spLocks noChangeArrowheads="1"/>
          </p:cNvSpPr>
          <p:nvPr/>
        </p:nvSpPr>
        <p:spPr>
          <a:xfrm>
            <a:off x="693683" y="1667425"/>
            <a:ext cx="10550847" cy="2471438"/>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US" sz="1550" noProof="0" dirty="0"/>
              <a:t>These are payments in lieu of tax (PILOTs).</a:t>
            </a:r>
          </a:p>
          <a:p>
            <a:pPr marL="320040" indent="-320040">
              <a:spcBef>
                <a:spcPts val="0"/>
              </a:spcBef>
              <a:spcAft>
                <a:spcPts val="600"/>
              </a:spcAft>
            </a:pPr>
            <a:r>
              <a:rPr lang="en-US" sz="1550" noProof="0" dirty="0"/>
              <a:t>Communities will challenge nonprofit institutions to provide payments for public services they use, like police and fire protection.</a:t>
            </a:r>
          </a:p>
          <a:p>
            <a:pPr marL="320040" indent="-320040">
              <a:spcBef>
                <a:spcPts val="0"/>
              </a:spcBef>
              <a:spcAft>
                <a:spcPts val="600"/>
              </a:spcAft>
            </a:pPr>
            <a:r>
              <a:rPr lang="en-US" sz="1550" noProof="0" dirty="0"/>
              <a:t>The amount is generally negotiated and significantly less than what property tax would be.</a:t>
            </a:r>
          </a:p>
          <a:p>
            <a:pPr marL="320040" indent="-320040">
              <a:spcBef>
                <a:spcPts val="0"/>
              </a:spcBef>
              <a:spcAft>
                <a:spcPts val="600"/>
              </a:spcAft>
            </a:pPr>
            <a:r>
              <a:rPr lang="en-US" sz="1550" noProof="0" dirty="0"/>
              <a:t>PILOTs:</a:t>
            </a:r>
          </a:p>
          <a:p>
            <a:pPr marL="640080" indent="-320040">
              <a:spcBef>
                <a:spcPts val="0"/>
              </a:spcBef>
              <a:spcAft>
                <a:spcPts val="600"/>
              </a:spcAft>
            </a:pPr>
            <a:r>
              <a:rPr lang="en-US" sz="1550" dirty="0"/>
              <a:t>Help to maintain a cordial relationship between the nonprofit and the community</a:t>
            </a:r>
          </a:p>
          <a:p>
            <a:pPr marL="640080" indent="-320040">
              <a:spcBef>
                <a:spcPts val="0"/>
              </a:spcBef>
              <a:spcAft>
                <a:spcPts val="600"/>
              </a:spcAft>
            </a:pPr>
            <a:r>
              <a:rPr lang="en-US" sz="1550" dirty="0"/>
              <a:t>Are more common in eastern states than in other areas</a:t>
            </a:r>
          </a:p>
          <a:p>
            <a:pPr marL="640080" indent="-320040">
              <a:spcBef>
                <a:spcPts val="0"/>
              </a:spcBef>
              <a:spcAft>
                <a:spcPts val="600"/>
              </a:spcAft>
            </a:pPr>
            <a:r>
              <a:rPr lang="en-US" sz="1550" dirty="0"/>
              <a:t>Are most common in small communities that host large universities and medical centers where a large portion of the tax base is exempt</a:t>
            </a:r>
          </a:p>
        </p:txBody>
      </p:sp>
      <p:grpSp>
        <p:nvGrpSpPr>
          <p:cNvPr id="11" name="Group 10">
            <a:extLst>
              <a:ext uri="{FF2B5EF4-FFF2-40B4-BE49-F238E27FC236}">
                <a16:creationId xmlns:a16="http://schemas.microsoft.com/office/drawing/2014/main" id="{670623FE-EF4B-6BBD-F32E-C3ADB2DB7A3E}"/>
              </a:ext>
            </a:extLst>
          </p:cNvPr>
          <p:cNvGrpSpPr/>
          <p:nvPr/>
        </p:nvGrpSpPr>
        <p:grpSpPr>
          <a:xfrm>
            <a:off x="479425" y="1412875"/>
            <a:ext cx="11223625" cy="2879992"/>
            <a:chOff x="479425" y="2708269"/>
            <a:chExt cx="11230445" cy="3278681"/>
          </a:xfrm>
        </p:grpSpPr>
        <p:grpSp>
          <p:nvGrpSpPr>
            <p:cNvPr id="12" name="Group 11">
              <a:extLst>
                <a:ext uri="{FF2B5EF4-FFF2-40B4-BE49-F238E27FC236}">
                  <a16:creationId xmlns:a16="http://schemas.microsoft.com/office/drawing/2014/main" id="{2920F370-5717-0A78-8301-8CDA05C38489}"/>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7456FF76-2408-A0BE-B9FE-5D6AE94C07F1}"/>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04A4878-6C1D-542C-D0C7-058E933E5C9A}"/>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A452262-D79A-63A5-20F1-C5FC264BA89C}"/>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EA734210-B787-C629-FA27-6B3DA54529F1}"/>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615B06C9-1137-09AE-6EC8-F7406D437D77}"/>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0D891FC6-19C6-46CF-AC9E-A8A612711786}"/>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CC95E5C-0DDB-D2F4-1CCD-17C3F8DF9A59}"/>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8900421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BBAE68-CD86-8D45-E972-741B2AD82852}"/>
            </a:ext>
          </a:extLst>
        </p:cNvPr>
        <p:cNvGrpSpPr/>
        <p:nvPr/>
      </p:nvGrpSpPr>
      <p:grpSpPr>
        <a:xfrm>
          <a:off x="0" y="0"/>
          <a:ext cx="0" cy="0"/>
          <a:chOff x="0" y="0"/>
          <a:chExt cx="0" cy="0"/>
        </a:xfrm>
      </p:grpSpPr>
      <p:sp>
        <p:nvSpPr>
          <p:cNvPr id="38" name="Rectangle: Diagonal Corners Snipped 37">
            <a:extLst>
              <a:ext uri="{FF2B5EF4-FFF2-40B4-BE49-F238E27FC236}">
                <a16:creationId xmlns:a16="http://schemas.microsoft.com/office/drawing/2014/main" id="{B2A3E280-6B5C-9E39-5AF1-1A98CDE121B1}"/>
              </a:ext>
            </a:extLst>
          </p:cNvPr>
          <p:cNvSpPr/>
          <p:nvPr/>
        </p:nvSpPr>
        <p:spPr>
          <a:xfrm>
            <a:off x="1788909" y="836614"/>
            <a:ext cx="9909394" cy="5256211"/>
          </a:xfrm>
          <a:prstGeom prst="snip2DiagRect">
            <a:avLst>
              <a:gd name="adj1" fmla="val 0"/>
              <a:gd name="adj2" fmla="val 0"/>
            </a:avLst>
          </a:prstGeom>
          <a:noFill/>
          <a:ln w="127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200" dirty="0">
              <a:solidFill>
                <a:schemeClr val="tx1"/>
              </a:solidFill>
            </a:endParaRPr>
          </a:p>
        </p:txBody>
      </p:sp>
      <p:sp>
        <p:nvSpPr>
          <p:cNvPr id="41" name="Rectangle 40">
            <a:extLst>
              <a:ext uri="{FF2B5EF4-FFF2-40B4-BE49-F238E27FC236}">
                <a16:creationId xmlns:a16="http://schemas.microsoft.com/office/drawing/2014/main" id="{C96ACA88-9AC7-752F-4DAB-90005DDCE287}"/>
              </a:ext>
            </a:extLst>
          </p:cNvPr>
          <p:cNvSpPr/>
          <p:nvPr/>
        </p:nvSpPr>
        <p:spPr>
          <a:xfrm>
            <a:off x="459408" y="961252"/>
            <a:ext cx="2053692" cy="369332"/>
          </a:xfrm>
          <a:prstGeom prst="rect">
            <a:avLst/>
          </a:prstGeom>
          <a:solidFill>
            <a:srgbClr val="747480"/>
          </a:solidFill>
          <a:ln w="38100">
            <a:noFill/>
          </a:ln>
        </p:spPr>
        <p:txBody>
          <a:bodyPr wrap="square">
            <a:spAutoFit/>
          </a:bodyPr>
          <a:lstStyle/>
          <a:p>
            <a:pPr algn="ctr"/>
            <a:r>
              <a:rPr lang="en-US" dirty="0">
                <a:solidFill>
                  <a:schemeClr val="bg1"/>
                </a:solidFill>
              </a:rPr>
              <a:t>Presenters</a:t>
            </a:r>
          </a:p>
        </p:txBody>
      </p:sp>
      <p:grpSp>
        <p:nvGrpSpPr>
          <p:cNvPr id="15" name="Group 14">
            <a:extLst>
              <a:ext uri="{FF2B5EF4-FFF2-40B4-BE49-F238E27FC236}">
                <a16:creationId xmlns:a16="http://schemas.microsoft.com/office/drawing/2014/main" id="{9D702AE4-E57D-42E8-FE27-B7891BF4F199}"/>
              </a:ext>
            </a:extLst>
          </p:cNvPr>
          <p:cNvGrpSpPr/>
          <p:nvPr/>
        </p:nvGrpSpPr>
        <p:grpSpPr>
          <a:xfrm>
            <a:off x="2935229" y="1097047"/>
            <a:ext cx="8651182" cy="4760745"/>
            <a:chOff x="2935229" y="1200754"/>
            <a:chExt cx="8651182" cy="4760745"/>
          </a:xfrm>
        </p:grpSpPr>
        <p:sp>
          <p:nvSpPr>
            <p:cNvPr id="3" name="Rectangle 2">
              <a:extLst>
                <a:ext uri="{FF2B5EF4-FFF2-40B4-BE49-F238E27FC236}">
                  <a16:creationId xmlns:a16="http://schemas.microsoft.com/office/drawing/2014/main" id="{2EC0F478-3383-578B-EFE8-A96771BC31C2}"/>
                </a:ext>
              </a:extLst>
            </p:cNvPr>
            <p:cNvSpPr>
              <a:spLocks noChangeArrowheads="1"/>
            </p:cNvSpPr>
            <p:nvPr/>
          </p:nvSpPr>
          <p:spPr bwMode="auto">
            <a:xfrm>
              <a:off x="9311213" y="1633680"/>
              <a:ext cx="2275198" cy="760435"/>
            </a:xfrm>
            <a:prstGeom prst="rect">
              <a:avLst/>
            </a:prstGeom>
            <a:noFill/>
            <a:ln w="12700">
              <a:noFill/>
              <a:miter lim="800000"/>
              <a:headEnd/>
              <a:tailEnd/>
            </a:ln>
          </p:spPr>
          <p:txBody>
            <a:bodyPr wrap="square" lIns="27432" tIns="27432" rIns="27432" bIns="27432" anchor="t">
              <a:noAutofit/>
            </a:bodyPr>
            <a:lstStyle>
              <a:defPPr>
                <a:defRPr lang="en-US"/>
              </a:defPPr>
              <a:lvl1pPr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1pPr>
              <a:lvl2pPr marL="4572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2pPr>
              <a:lvl3pPr marL="9144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3pPr>
              <a:lvl4pPr marL="13716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4pPr>
              <a:lvl5pPr marL="18288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5pPr>
              <a:lvl6pPr marL="2286000" algn="l" defTabSz="914400" rtl="0" eaLnBrk="1" latinLnBrk="0" hangingPunct="1">
                <a:defRPr kern="1200">
                  <a:solidFill>
                    <a:schemeClr val="tx1"/>
                  </a:solidFill>
                  <a:latin typeface="Gill Sans MT" pitchFamily="34" charset="0"/>
                  <a:ea typeface="ＭＳ Ｐゴシック" pitchFamily="34" charset="-128"/>
                  <a:cs typeface="+mn-cs"/>
                </a:defRPr>
              </a:lvl6pPr>
              <a:lvl7pPr marL="2743200" algn="l" defTabSz="914400" rtl="0" eaLnBrk="1" latinLnBrk="0" hangingPunct="1">
                <a:defRPr kern="1200">
                  <a:solidFill>
                    <a:schemeClr val="tx1"/>
                  </a:solidFill>
                  <a:latin typeface="Gill Sans MT" pitchFamily="34" charset="0"/>
                  <a:ea typeface="ＭＳ Ｐゴシック" pitchFamily="34" charset="-128"/>
                  <a:cs typeface="+mn-cs"/>
                </a:defRPr>
              </a:lvl7pPr>
              <a:lvl8pPr marL="3200400" algn="l" defTabSz="914400" rtl="0" eaLnBrk="1" latinLnBrk="0" hangingPunct="1">
                <a:defRPr kern="1200">
                  <a:solidFill>
                    <a:schemeClr val="tx1"/>
                  </a:solidFill>
                  <a:latin typeface="Gill Sans MT" pitchFamily="34" charset="0"/>
                  <a:ea typeface="ＭＳ Ｐゴシック" pitchFamily="34" charset="-128"/>
                  <a:cs typeface="+mn-cs"/>
                </a:defRPr>
              </a:lvl8pPr>
              <a:lvl9pPr marL="3657600" algn="l" defTabSz="914400" rtl="0" eaLnBrk="1" latinLnBrk="0" hangingPunct="1">
                <a:defRPr kern="1200">
                  <a:solidFill>
                    <a:schemeClr val="tx1"/>
                  </a:solidFill>
                  <a:latin typeface="Gill Sans MT" pitchFamily="34" charset="0"/>
                  <a:ea typeface="ＭＳ Ｐゴシック" pitchFamily="34" charset="-128"/>
                  <a:cs typeface="+mn-cs"/>
                </a:defRPr>
              </a:lvl9pPr>
            </a:lstStyle>
            <a:p>
              <a:pPr marR="0" lvl="0" indent="0" defTabSz="865188" eaLnBrk="0" fontAlgn="auto" hangingPunct="0">
                <a:lnSpc>
                  <a:spcPct val="100000"/>
                </a:lnSpc>
                <a:spcBef>
                  <a:spcPts val="400"/>
                </a:spcBef>
                <a:spcAft>
                  <a:spcPts val="0"/>
                </a:spcAft>
                <a:buClrTx/>
                <a:buSzTx/>
                <a:buFontTx/>
                <a:buNone/>
                <a:tabLst/>
                <a:defRPr/>
              </a:pPr>
              <a:r>
                <a:rPr lang="en-US" sz="1600" b="1" dirty="0">
                  <a:solidFill>
                    <a:srgbClr val="FFE600"/>
                  </a:solidFill>
                  <a:latin typeface="+mn-lt"/>
                </a:rPr>
                <a:t>John Corum</a:t>
              </a:r>
            </a:p>
            <a:p>
              <a:pPr lvl="0" defTabSz="865188" eaLnBrk="0" fontAlgn="auto" hangingPunct="0">
                <a:spcBef>
                  <a:spcPts val="0"/>
                </a:spcBef>
                <a:spcAft>
                  <a:spcPts val="0"/>
                </a:spcAft>
                <a:defRPr/>
              </a:pPr>
              <a:r>
                <a:rPr kumimoji="0" lang="en-US" sz="1200" b="0" i="0" u="none" strike="noStrike" kern="1200" cap="none" spc="0" normalizeH="0" baseline="0" noProof="0" dirty="0">
                  <a:ln>
                    <a:noFill/>
                  </a:ln>
                  <a:solidFill>
                    <a:schemeClr val="bg1"/>
                  </a:solidFill>
                  <a:effectLst/>
                  <a:uLnTx/>
                  <a:uFillTx/>
                  <a:latin typeface="EYInterstate Light" panose="02000506000000020004" pitchFamily="2" charset="0"/>
                  <a:ea typeface="ＭＳ Ｐゴシック" pitchFamily="34" charset="-128"/>
                  <a:cs typeface="+mn-cs"/>
                </a:rPr>
                <a:t>Senior Manager</a:t>
              </a:r>
              <a:br>
                <a:rPr lang="en-US" sz="1200" dirty="0">
                  <a:solidFill>
                    <a:schemeClr val="bg1"/>
                  </a:solidFill>
                  <a:latin typeface="EYInterstate Light" panose="02000506000000020004" pitchFamily="2" charset="0"/>
                </a:rPr>
              </a:br>
              <a:r>
                <a:rPr lang="en-US" sz="1200" dirty="0">
                  <a:solidFill>
                    <a:schemeClr val="bg1"/>
                  </a:solidFill>
                  <a:latin typeface="EYInterstate Light" panose="02000506000000020004" pitchFamily="2" charset="0"/>
                </a:rPr>
                <a:t>Ernst &amp; Young LLP</a:t>
              </a:r>
            </a:p>
            <a:p>
              <a:pPr lvl="0" defTabSz="865188" eaLnBrk="0" fontAlgn="auto" hangingPunct="0">
                <a:spcBef>
                  <a:spcPts val="0"/>
                </a:spcBef>
                <a:spcAft>
                  <a:spcPts val="0"/>
                </a:spcAft>
                <a:defRPr/>
              </a:pPr>
              <a:r>
                <a:rPr lang="en-US" sz="1200" dirty="0">
                  <a:solidFill>
                    <a:schemeClr val="bg1"/>
                  </a:solidFill>
                  <a:latin typeface="EYInterstate Light" panose="02000506000000020004" pitchFamily="2" charset="0"/>
                </a:rPr>
                <a:t>Irvine, California</a:t>
              </a:r>
            </a:p>
            <a:p>
              <a:pPr lvl="0" defTabSz="865188" eaLnBrk="0" fontAlgn="auto" hangingPunct="0">
                <a:spcBef>
                  <a:spcPts val="400"/>
                </a:spcBef>
                <a:spcAft>
                  <a:spcPts val="0"/>
                </a:spcAft>
                <a:defRPr/>
              </a:pPr>
              <a:endParaRPr kumimoji="0" lang="en-US" sz="1200" b="0" i="0" u="none" strike="noStrike" kern="1200" cap="none" spc="0" normalizeH="0" baseline="0" noProof="0" dirty="0">
                <a:ln>
                  <a:noFill/>
                </a:ln>
                <a:solidFill>
                  <a:schemeClr val="bg1"/>
                </a:solidFill>
                <a:effectLst/>
                <a:uLnTx/>
                <a:uFillTx/>
                <a:latin typeface="EYInterstate Light" panose="02000506000000020004" pitchFamily="2" charset="0"/>
                <a:ea typeface="ＭＳ Ｐゴシック" pitchFamily="34" charset="-128"/>
                <a:cs typeface="+mn-cs"/>
              </a:endParaRPr>
            </a:p>
          </p:txBody>
        </p:sp>
        <p:sp>
          <p:nvSpPr>
            <p:cNvPr id="4" name="Rectangle 3">
              <a:extLst>
                <a:ext uri="{FF2B5EF4-FFF2-40B4-BE49-F238E27FC236}">
                  <a16:creationId xmlns:a16="http://schemas.microsoft.com/office/drawing/2014/main" id="{740F7C8A-2D64-EA60-1B7E-5BC23514D354}"/>
                </a:ext>
              </a:extLst>
            </p:cNvPr>
            <p:cNvSpPr>
              <a:spLocks noChangeArrowheads="1"/>
            </p:cNvSpPr>
            <p:nvPr/>
          </p:nvSpPr>
          <p:spPr bwMode="auto">
            <a:xfrm>
              <a:off x="4694624" y="3316807"/>
              <a:ext cx="2223621" cy="760435"/>
            </a:xfrm>
            <a:prstGeom prst="rect">
              <a:avLst/>
            </a:prstGeom>
            <a:noFill/>
            <a:ln w="12700">
              <a:noFill/>
              <a:miter lim="800000"/>
              <a:headEnd/>
              <a:tailEnd/>
            </a:ln>
          </p:spPr>
          <p:txBody>
            <a:bodyPr wrap="square" lIns="27432" tIns="27432" rIns="27432" bIns="27432" anchor="t">
              <a:noAutofit/>
            </a:bodyPr>
            <a:lstStyle>
              <a:defPPr>
                <a:defRPr lang="en-US"/>
              </a:defPPr>
              <a:lvl1pPr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1pPr>
              <a:lvl2pPr marL="4572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2pPr>
              <a:lvl3pPr marL="9144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3pPr>
              <a:lvl4pPr marL="13716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4pPr>
              <a:lvl5pPr marL="18288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5pPr>
              <a:lvl6pPr marL="2286000" algn="l" defTabSz="914400" rtl="0" eaLnBrk="1" latinLnBrk="0" hangingPunct="1">
                <a:defRPr kern="1200">
                  <a:solidFill>
                    <a:schemeClr val="tx1"/>
                  </a:solidFill>
                  <a:latin typeface="Gill Sans MT" pitchFamily="34" charset="0"/>
                  <a:ea typeface="ＭＳ Ｐゴシック" pitchFamily="34" charset="-128"/>
                  <a:cs typeface="+mn-cs"/>
                </a:defRPr>
              </a:lvl6pPr>
              <a:lvl7pPr marL="2743200" algn="l" defTabSz="914400" rtl="0" eaLnBrk="1" latinLnBrk="0" hangingPunct="1">
                <a:defRPr kern="1200">
                  <a:solidFill>
                    <a:schemeClr val="tx1"/>
                  </a:solidFill>
                  <a:latin typeface="Gill Sans MT" pitchFamily="34" charset="0"/>
                  <a:ea typeface="ＭＳ Ｐゴシック" pitchFamily="34" charset="-128"/>
                  <a:cs typeface="+mn-cs"/>
                </a:defRPr>
              </a:lvl7pPr>
              <a:lvl8pPr marL="3200400" algn="l" defTabSz="914400" rtl="0" eaLnBrk="1" latinLnBrk="0" hangingPunct="1">
                <a:defRPr kern="1200">
                  <a:solidFill>
                    <a:schemeClr val="tx1"/>
                  </a:solidFill>
                  <a:latin typeface="Gill Sans MT" pitchFamily="34" charset="0"/>
                  <a:ea typeface="ＭＳ Ｐゴシック" pitchFamily="34" charset="-128"/>
                  <a:cs typeface="+mn-cs"/>
                </a:defRPr>
              </a:lvl8pPr>
              <a:lvl9pPr marL="3657600" algn="l" defTabSz="914400" rtl="0" eaLnBrk="1" latinLnBrk="0" hangingPunct="1">
                <a:defRPr kern="1200">
                  <a:solidFill>
                    <a:schemeClr val="tx1"/>
                  </a:solidFill>
                  <a:latin typeface="Gill Sans MT" pitchFamily="34" charset="0"/>
                  <a:ea typeface="ＭＳ Ｐゴシック" pitchFamily="34" charset="-128"/>
                  <a:cs typeface="+mn-cs"/>
                </a:defRPr>
              </a:lvl9pPr>
            </a:lstStyle>
            <a:p>
              <a:pPr defTabSz="865188" eaLnBrk="0" fontAlgn="auto" hangingPunct="0">
                <a:spcBef>
                  <a:spcPts val="400"/>
                </a:spcBef>
                <a:spcAft>
                  <a:spcPts val="0"/>
                </a:spcAft>
                <a:defRPr/>
              </a:pPr>
              <a:r>
                <a:rPr lang="en-US" sz="1600" b="1" dirty="0">
                  <a:solidFill>
                    <a:srgbClr val="FFE600"/>
                  </a:solidFill>
                  <a:latin typeface="+mn-lt"/>
                </a:rPr>
                <a:t>Ruchi Khurana</a:t>
              </a:r>
            </a:p>
            <a:p>
              <a:pPr lvl="0" defTabSz="865188" eaLnBrk="0" fontAlgn="auto" hangingPunct="0">
                <a:spcBef>
                  <a:spcPts val="0"/>
                </a:spcBef>
                <a:spcAft>
                  <a:spcPts val="0"/>
                </a:spcAft>
                <a:defRPr/>
              </a:pPr>
              <a:r>
                <a:rPr lang="en-US" sz="1200" dirty="0">
                  <a:solidFill>
                    <a:schemeClr val="bg1"/>
                  </a:solidFill>
                  <a:latin typeface="EYInterstate Light" panose="02000506000000020004" pitchFamily="2" charset="0"/>
                </a:rPr>
                <a:t>Senior Manager</a:t>
              </a:r>
              <a:br>
                <a:rPr lang="en-US" sz="1200" dirty="0">
                  <a:solidFill>
                    <a:schemeClr val="bg1"/>
                  </a:solidFill>
                  <a:latin typeface="EYInterstate Light" panose="02000506000000020004" pitchFamily="2" charset="0"/>
                </a:rPr>
              </a:br>
              <a:r>
                <a:rPr lang="en-US" sz="1200" dirty="0">
                  <a:solidFill>
                    <a:schemeClr val="bg1"/>
                  </a:solidFill>
                  <a:latin typeface="EYInterstate Light" panose="02000506000000020004" pitchFamily="2" charset="0"/>
                </a:rPr>
                <a:t>Ernst &amp; Young LLP</a:t>
              </a:r>
            </a:p>
            <a:p>
              <a:pPr lvl="0" defTabSz="865188" eaLnBrk="0" fontAlgn="auto" hangingPunct="0">
                <a:spcBef>
                  <a:spcPts val="0"/>
                </a:spcBef>
                <a:spcAft>
                  <a:spcPts val="0"/>
                </a:spcAft>
                <a:defRPr/>
              </a:pPr>
              <a:r>
                <a:rPr lang="en-US" sz="1200" dirty="0">
                  <a:solidFill>
                    <a:schemeClr val="bg1"/>
                  </a:solidFill>
                  <a:latin typeface="EYInterstate Light" panose="02000506000000020004" pitchFamily="2" charset="0"/>
                </a:rPr>
                <a:t>Los Angeles, California</a:t>
              </a:r>
            </a:p>
            <a:p>
              <a:pPr lvl="0" defTabSz="865188" eaLnBrk="0" fontAlgn="auto" hangingPunct="0">
                <a:spcBef>
                  <a:spcPts val="400"/>
                </a:spcBef>
                <a:spcAft>
                  <a:spcPts val="0"/>
                </a:spcAft>
                <a:defRPr/>
              </a:pPr>
              <a:endParaRPr lang="en-US" sz="1200" dirty="0">
                <a:solidFill>
                  <a:schemeClr val="bg1"/>
                </a:solidFill>
                <a:latin typeface="EYInterstate Light" panose="02000506000000020004" pitchFamily="2" charset="0"/>
              </a:endParaRPr>
            </a:p>
          </p:txBody>
        </p:sp>
        <p:sp>
          <p:nvSpPr>
            <p:cNvPr id="5" name="Rectangle 4">
              <a:extLst>
                <a:ext uri="{FF2B5EF4-FFF2-40B4-BE49-F238E27FC236}">
                  <a16:creationId xmlns:a16="http://schemas.microsoft.com/office/drawing/2014/main" id="{65108FD1-5F72-B69F-AC09-59D228259005}"/>
                </a:ext>
              </a:extLst>
            </p:cNvPr>
            <p:cNvSpPr>
              <a:spLocks noChangeArrowheads="1"/>
            </p:cNvSpPr>
            <p:nvPr/>
          </p:nvSpPr>
          <p:spPr bwMode="auto">
            <a:xfrm>
              <a:off x="9311213" y="3315930"/>
              <a:ext cx="2275198" cy="465925"/>
            </a:xfrm>
            <a:prstGeom prst="rect">
              <a:avLst/>
            </a:prstGeom>
            <a:noFill/>
            <a:ln w="12700">
              <a:noFill/>
              <a:miter lim="800000"/>
              <a:headEnd/>
              <a:tailEnd/>
            </a:ln>
          </p:spPr>
          <p:txBody>
            <a:bodyPr wrap="square" lIns="27432" tIns="27432" rIns="27432" bIns="27432" anchor="t">
              <a:noAutofit/>
            </a:bodyPr>
            <a:lstStyle>
              <a:defPPr>
                <a:defRPr lang="en-US"/>
              </a:defPPr>
              <a:lvl1pPr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1pPr>
              <a:lvl2pPr marL="4572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2pPr>
              <a:lvl3pPr marL="9144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3pPr>
              <a:lvl4pPr marL="13716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4pPr>
              <a:lvl5pPr marL="18288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5pPr>
              <a:lvl6pPr marL="2286000" algn="l" defTabSz="914400" rtl="0" eaLnBrk="1" latinLnBrk="0" hangingPunct="1">
                <a:defRPr kern="1200">
                  <a:solidFill>
                    <a:schemeClr val="tx1"/>
                  </a:solidFill>
                  <a:latin typeface="Gill Sans MT" pitchFamily="34" charset="0"/>
                  <a:ea typeface="ＭＳ Ｐゴシック" pitchFamily="34" charset="-128"/>
                  <a:cs typeface="+mn-cs"/>
                </a:defRPr>
              </a:lvl6pPr>
              <a:lvl7pPr marL="2743200" algn="l" defTabSz="914400" rtl="0" eaLnBrk="1" latinLnBrk="0" hangingPunct="1">
                <a:defRPr kern="1200">
                  <a:solidFill>
                    <a:schemeClr val="tx1"/>
                  </a:solidFill>
                  <a:latin typeface="Gill Sans MT" pitchFamily="34" charset="0"/>
                  <a:ea typeface="ＭＳ Ｐゴシック" pitchFamily="34" charset="-128"/>
                  <a:cs typeface="+mn-cs"/>
                </a:defRPr>
              </a:lvl7pPr>
              <a:lvl8pPr marL="3200400" algn="l" defTabSz="914400" rtl="0" eaLnBrk="1" latinLnBrk="0" hangingPunct="1">
                <a:defRPr kern="1200">
                  <a:solidFill>
                    <a:schemeClr val="tx1"/>
                  </a:solidFill>
                  <a:latin typeface="Gill Sans MT" pitchFamily="34" charset="0"/>
                  <a:ea typeface="ＭＳ Ｐゴシック" pitchFamily="34" charset="-128"/>
                  <a:cs typeface="+mn-cs"/>
                </a:defRPr>
              </a:lvl8pPr>
              <a:lvl9pPr marL="3657600" algn="l" defTabSz="914400" rtl="0" eaLnBrk="1" latinLnBrk="0" hangingPunct="1">
                <a:defRPr kern="1200">
                  <a:solidFill>
                    <a:schemeClr val="tx1"/>
                  </a:solidFill>
                  <a:latin typeface="Gill Sans MT" pitchFamily="34" charset="0"/>
                  <a:ea typeface="ＭＳ Ｐゴシック" pitchFamily="34" charset="-128"/>
                  <a:cs typeface="+mn-cs"/>
                </a:defRPr>
              </a:lvl9pPr>
            </a:lstStyle>
            <a:p>
              <a:pPr defTabSz="865188" eaLnBrk="0" fontAlgn="auto" hangingPunct="0">
                <a:spcBef>
                  <a:spcPts val="400"/>
                </a:spcBef>
                <a:spcAft>
                  <a:spcPts val="0"/>
                </a:spcAft>
                <a:defRPr/>
              </a:pPr>
              <a:r>
                <a:rPr lang="en-US" sz="1600" b="1" dirty="0">
                  <a:solidFill>
                    <a:srgbClr val="FFE600"/>
                  </a:solidFill>
                  <a:latin typeface="+mn-lt"/>
                </a:rPr>
                <a:t>David Camerucci </a:t>
              </a:r>
            </a:p>
            <a:p>
              <a:pPr lvl="0" defTabSz="865188" eaLnBrk="0" fontAlgn="auto" hangingPunct="0">
                <a:spcBef>
                  <a:spcPts val="0"/>
                </a:spcBef>
                <a:spcAft>
                  <a:spcPts val="0"/>
                </a:spcAft>
                <a:defRPr/>
              </a:pPr>
              <a:r>
                <a:rPr kumimoji="0" lang="en-US" sz="1200" b="0" i="0" u="none" strike="noStrike" kern="1200" cap="none" spc="0" normalizeH="0" baseline="0" noProof="0" dirty="0">
                  <a:ln>
                    <a:noFill/>
                  </a:ln>
                  <a:solidFill>
                    <a:schemeClr val="bg1"/>
                  </a:solidFill>
                  <a:effectLst/>
                  <a:uLnTx/>
                  <a:uFillTx/>
                  <a:latin typeface="EYInterstate Light" panose="02000506000000020004" pitchFamily="2" charset="0"/>
                  <a:ea typeface="ＭＳ Ｐゴシック" pitchFamily="34" charset="-128"/>
                  <a:cs typeface="+mn-cs"/>
                </a:rPr>
                <a:t>Senior Manager</a:t>
              </a:r>
              <a:br>
                <a:rPr lang="en-US" sz="1200" dirty="0">
                  <a:solidFill>
                    <a:schemeClr val="bg1"/>
                  </a:solidFill>
                  <a:latin typeface="EYInterstate Light" panose="02000506000000020004" pitchFamily="2" charset="0"/>
                </a:rPr>
              </a:br>
              <a:r>
                <a:rPr lang="en-US" sz="1200" dirty="0">
                  <a:solidFill>
                    <a:schemeClr val="bg1"/>
                  </a:solidFill>
                  <a:latin typeface="EYInterstate Light" panose="02000506000000020004" pitchFamily="2" charset="0"/>
                </a:rPr>
                <a:t>Ernst &amp; Young LLP</a:t>
              </a:r>
            </a:p>
            <a:p>
              <a:pPr lvl="0" defTabSz="865188" eaLnBrk="0" fontAlgn="auto" hangingPunct="0">
                <a:spcBef>
                  <a:spcPts val="0"/>
                </a:spcBef>
                <a:spcAft>
                  <a:spcPts val="0"/>
                </a:spcAft>
                <a:defRPr/>
              </a:pPr>
              <a:r>
                <a:rPr lang="en-US" sz="1200" dirty="0">
                  <a:solidFill>
                    <a:schemeClr val="bg1"/>
                  </a:solidFill>
                  <a:latin typeface="EYInterstate Light" panose="02000506000000020004" pitchFamily="2" charset="0"/>
                </a:rPr>
                <a:t>Columbus  Ohio</a:t>
              </a:r>
            </a:p>
            <a:p>
              <a:pPr lvl="0" defTabSz="865188" eaLnBrk="0" fontAlgn="auto" hangingPunct="0">
                <a:spcBef>
                  <a:spcPts val="400"/>
                </a:spcBef>
                <a:spcAft>
                  <a:spcPts val="0"/>
                </a:spcAft>
                <a:defRPr/>
              </a:pPr>
              <a:endParaRPr kumimoji="0" lang="en-US" sz="1200" b="0" i="0" u="none" strike="noStrike" kern="1200" cap="none" spc="0" normalizeH="0" baseline="0" noProof="0" dirty="0">
                <a:ln>
                  <a:noFill/>
                </a:ln>
                <a:solidFill>
                  <a:schemeClr val="bg1"/>
                </a:solidFill>
                <a:effectLst/>
                <a:uLnTx/>
                <a:uFillTx/>
                <a:latin typeface="EYInterstate Light" panose="02000506000000020004" pitchFamily="2" charset="0"/>
                <a:ea typeface="ＭＳ Ｐゴシック" pitchFamily="34" charset="-128"/>
                <a:cs typeface="+mn-cs"/>
              </a:endParaRPr>
            </a:p>
          </p:txBody>
        </p:sp>
        <p:sp>
          <p:nvSpPr>
            <p:cNvPr id="6" name="Rectangle 5">
              <a:extLst>
                <a:ext uri="{FF2B5EF4-FFF2-40B4-BE49-F238E27FC236}">
                  <a16:creationId xmlns:a16="http://schemas.microsoft.com/office/drawing/2014/main" id="{D32E2DC9-D888-BE9A-C8BB-DB169F6A576C}"/>
                </a:ext>
              </a:extLst>
            </p:cNvPr>
            <p:cNvSpPr>
              <a:spLocks noChangeArrowheads="1"/>
            </p:cNvSpPr>
            <p:nvPr/>
          </p:nvSpPr>
          <p:spPr bwMode="auto">
            <a:xfrm>
              <a:off x="4694624" y="1633680"/>
              <a:ext cx="2090299" cy="493355"/>
            </a:xfrm>
            <a:prstGeom prst="rect">
              <a:avLst/>
            </a:prstGeom>
            <a:noFill/>
            <a:ln w="12700">
              <a:noFill/>
              <a:miter lim="800000"/>
              <a:headEnd/>
              <a:tailEnd/>
            </a:ln>
          </p:spPr>
          <p:txBody>
            <a:bodyPr wrap="square" lIns="27432" tIns="27432" rIns="27432" bIns="27432" anchor="t">
              <a:noAutofit/>
            </a:bodyPr>
            <a:lstStyle>
              <a:defPPr>
                <a:defRPr lang="en-US"/>
              </a:defPPr>
              <a:lvl1pPr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1pPr>
              <a:lvl2pPr marL="4572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2pPr>
              <a:lvl3pPr marL="9144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3pPr>
              <a:lvl4pPr marL="13716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4pPr>
              <a:lvl5pPr marL="18288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5pPr>
              <a:lvl6pPr marL="2286000" algn="l" defTabSz="914400" rtl="0" eaLnBrk="1" latinLnBrk="0" hangingPunct="1">
                <a:defRPr kern="1200">
                  <a:solidFill>
                    <a:schemeClr val="tx1"/>
                  </a:solidFill>
                  <a:latin typeface="Gill Sans MT" pitchFamily="34" charset="0"/>
                  <a:ea typeface="ＭＳ Ｐゴシック" pitchFamily="34" charset="-128"/>
                  <a:cs typeface="+mn-cs"/>
                </a:defRPr>
              </a:lvl6pPr>
              <a:lvl7pPr marL="2743200" algn="l" defTabSz="914400" rtl="0" eaLnBrk="1" latinLnBrk="0" hangingPunct="1">
                <a:defRPr kern="1200">
                  <a:solidFill>
                    <a:schemeClr val="tx1"/>
                  </a:solidFill>
                  <a:latin typeface="Gill Sans MT" pitchFamily="34" charset="0"/>
                  <a:ea typeface="ＭＳ Ｐゴシック" pitchFamily="34" charset="-128"/>
                  <a:cs typeface="+mn-cs"/>
                </a:defRPr>
              </a:lvl7pPr>
              <a:lvl8pPr marL="3200400" algn="l" defTabSz="914400" rtl="0" eaLnBrk="1" latinLnBrk="0" hangingPunct="1">
                <a:defRPr kern="1200">
                  <a:solidFill>
                    <a:schemeClr val="tx1"/>
                  </a:solidFill>
                  <a:latin typeface="Gill Sans MT" pitchFamily="34" charset="0"/>
                  <a:ea typeface="ＭＳ Ｐゴシック" pitchFamily="34" charset="-128"/>
                  <a:cs typeface="+mn-cs"/>
                </a:defRPr>
              </a:lvl8pPr>
              <a:lvl9pPr marL="3657600" algn="l" defTabSz="914400" rtl="0" eaLnBrk="1" latinLnBrk="0" hangingPunct="1">
                <a:defRPr kern="1200">
                  <a:solidFill>
                    <a:schemeClr val="tx1"/>
                  </a:solidFill>
                  <a:latin typeface="Gill Sans MT" pitchFamily="34" charset="0"/>
                  <a:ea typeface="ＭＳ Ｐゴシック" pitchFamily="34" charset="-128"/>
                  <a:cs typeface="+mn-cs"/>
                </a:defRPr>
              </a:lvl9pPr>
            </a:lstStyle>
            <a:p>
              <a:pPr defTabSz="865188" eaLnBrk="0" fontAlgn="auto" hangingPunct="0">
                <a:spcBef>
                  <a:spcPts val="400"/>
                </a:spcBef>
                <a:spcAft>
                  <a:spcPts val="0"/>
                </a:spcAft>
                <a:defRPr/>
              </a:pPr>
              <a:r>
                <a:rPr lang="en-US" sz="1600" b="1" dirty="0">
                  <a:solidFill>
                    <a:srgbClr val="FFE600"/>
                  </a:solidFill>
                  <a:latin typeface="+mn-lt"/>
                </a:rPr>
                <a:t>Alli Rubin</a:t>
              </a:r>
            </a:p>
            <a:p>
              <a:pPr marL="0" marR="0" lvl="0" indent="0" algn="l" defTabSz="865188" rtl="0" eaLnBrk="0" fontAlgn="auto" latinLnBrk="0" hangingPunct="0">
                <a:lnSpc>
                  <a:spcPct val="100000"/>
                </a:lnSpc>
                <a:spcBef>
                  <a:spcPts val="0"/>
                </a:spcBef>
                <a:spcAft>
                  <a:spcPts val="0"/>
                </a:spcAft>
                <a:buClrTx/>
                <a:buSzTx/>
                <a:buFontTx/>
                <a:buNone/>
                <a:tabLst/>
                <a:defRPr/>
              </a:pPr>
              <a:r>
                <a:rPr lang="en-US" sz="1200" dirty="0">
                  <a:solidFill>
                    <a:schemeClr val="bg1"/>
                  </a:solidFill>
                  <a:latin typeface="EYInterstate Light" panose="02000506000000020004" pitchFamily="2" charset="0"/>
                </a:rPr>
                <a:t>Manager</a:t>
              </a:r>
              <a:br>
                <a:rPr lang="en-US" sz="1200" dirty="0">
                  <a:solidFill>
                    <a:schemeClr val="bg1"/>
                  </a:solidFill>
                  <a:latin typeface="EYInterstate Light" panose="02000506000000020004" pitchFamily="2" charset="0"/>
                </a:rPr>
              </a:br>
              <a:r>
                <a:rPr lang="en-US" sz="1200" dirty="0">
                  <a:solidFill>
                    <a:schemeClr val="bg1"/>
                  </a:solidFill>
                  <a:latin typeface="EYInterstate Light" panose="02000506000000020004" pitchFamily="2" charset="0"/>
                </a:rPr>
                <a:t>Ernst &amp; Young LLP</a:t>
              </a:r>
            </a:p>
            <a:p>
              <a:pPr marL="0" marR="0" lvl="0" indent="0" algn="l" defTabSz="865188" rtl="0" eaLnBrk="0" fontAlgn="auto" latinLnBrk="0" hangingPunct="0">
                <a:lnSpc>
                  <a:spcPct val="100000"/>
                </a:lnSpc>
                <a:spcBef>
                  <a:spcPts val="0"/>
                </a:spcBef>
                <a:spcAft>
                  <a:spcPts val="0"/>
                </a:spcAft>
                <a:buClrTx/>
                <a:buSzTx/>
                <a:buFontTx/>
                <a:buNone/>
                <a:tabLst/>
                <a:defRPr/>
              </a:pPr>
              <a:r>
                <a:rPr lang="en-US" sz="1200" dirty="0">
                  <a:solidFill>
                    <a:schemeClr val="bg1"/>
                  </a:solidFill>
                  <a:latin typeface="EYInterstate Light" panose="02000506000000020004" pitchFamily="2" charset="0"/>
                </a:rPr>
                <a:t>Boston, Massachusetts</a:t>
              </a:r>
            </a:p>
            <a:p>
              <a:pPr marL="0" marR="0" lvl="0" indent="0" algn="l" defTabSz="865188" rtl="0" eaLnBrk="0" fontAlgn="auto" latinLnBrk="0" hangingPunct="0">
                <a:lnSpc>
                  <a:spcPct val="100000"/>
                </a:lnSpc>
                <a:spcBef>
                  <a:spcPts val="400"/>
                </a:spcBef>
                <a:spcAft>
                  <a:spcPts val="0"/>
                </a:spcAft>
                <a:buClrTx/>
                <a:buSzTx/>
                <a:buFontTx/>
                <a:buNone/>
                <a:tabLst/>
                <a:defRPr/>
              </a:pPr>
              <a:endParaRPr lang="en-US" sz="1200" dirty="0">
                <a:solidFill>
                  <a:schemeClr val="bg1"/>
                </a:solidFill>
                <a:latin typeface="EYInterstate Light" panose="02000506000000020004" pitchFamily="2" charset="0"/>
              </a:endParaRPr>
            </a:p>
          </p:txBody>
        </p:sp>
        <p:sp>
          <p:nvSpPr>
            <p:cNvPr id="9" name="Rectangle 8">
              <a:extLst>
                <a:ext uri="{FF2B5EF4-FFF2-40B4-BE49-F238E27FC236}">
                  <a16:creationId xmlns:a16="http://schemas.microsoft.com/office/drawing/2014/main" id="{954613FE-84C8-4FFF-A7C5-A5C10DE09CC2}"/>
                </a:ext>
              </a:extLst>
            </p:cNvPr>
            <p:cNvSpPr>
              <a:spLocks noChangeArrowheads="1"/>
            </p:cNvSpPr>
            <p:nvPr/>
          </p:nvSpPr>
          <p:spPr bwMode="auto">
            <a:xfrm>
              <a:off x="4699435" y="4833984"/>
              <a:ext cx="2344909" cy="760435"/>
            </a:xfrm>
            <a:prstGeom prst="rect">
              <a:avLst/>
            </a:prstGeom>
            <a:noFill/>
            <a:ln w="12700">
              <a:noFill/>
              <a:miter lim="800000"/>
              <a:headEnd/>
              <a:tailEnd/>
            </a:ln>
          </p:spPr>
          <p:txBody>
            <a:bodyPr wrap="square" lIns="27432" tIns="27432" rIns="27432" bIns="27432" anchor="t">
              <a:noAutofit/>
            </a:bodyPr>
            <a:lstStyle>
              <a:defPPr>
                <a:defRPr lang="en-US"/>
              </a:defPPr>
              <a:lvl1pPr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1pPr>
              <a:lvl2pPr marL="4572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2pPr>
              <a:lvl3pPr marL="9144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3pPr>
              <a:lvl4pPr marL="13716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4pPr>
              <a:lvl5pPr marL="18288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5pPr>
              <a:lvl6pPr marL="2286000" algn="l" defTabSz="914400" rtl="0" eaLnBrk="1" latinLnBrk="0" hangingPunct="1">
                <a:defRPr kern="1200">
                  <a:solidFill>
                    <a:schemeClr val="tx1"/>
                  </a:solidFill>
                  <a:latin typeface="Gill Sans MT" pitchFamily="34" charset="0"/>
                  <a:ea typeface="ＭＳ Ｐゴシック" pitchFamily="34" charset="-128"/>
                  <a:cs typeface="+mn-cs"/>
                </a:defRPr>
              </a:lvl6pPr>
              <a:lvl7pPr marL="2743200" algn="l" defTabSz="914400" rtl="0" eaLnBrk="1" latinLnBrk="0" hangingPunct="1">
                <a:defRPr kern="1200">
                  <a:solidFill>
                    <a:schemeClr val="tx1"/>
                  </a:solidFill>
                  <a:latin typeface="Gill Sans MT" pitchFamily="34" charset="0"/>
                  <a:ea typeface="ＭＳ Ｐゴシック" pitchFamily="34" charset="-128"/>
                  <a:cs typeface="+mn-cs"/>
                </a:defRPr>
              </a:lvl7pPr>
              <a:lvl8pPr marL="3200400" algn="l" defTabSz="914400" rtl="0" eaLnBrk="1" latinLnBrk="0" hangingPunct="1">
                <a:defRPr kern="1200">
                  <a:solidFill>
                    <a:schemeClr val="tx1"/>
                  </a:solidFill>
                  <a:latin typeface="Gill Sans MT" pitchFamily="34" charset="0"/>
                  <a:ea typeface="ＭＳ Ｐゴシック" pitchFamily="34" charset="-128"/>
                  <a:cs typeface="+mn-cs"/>
                </a:defRPr>
              </a:lvl8pPr>
              <a:lvl9pPr marL="3657600" algn="l" defTabSz="914400" rtl="0" eaLnBrk="1" latinLnBrk="0" hangingPunct="1">
                <a:defRPr kern="1200">
                  <a:solidFill>
                    <a:schemeClr val="tx1"/>
                  </a:solidFill>
                  <a:latin typeface="Gill Sans MT" pitchFamily="34" charset="0"/>
                  <a:ea typeface="ＭＳ Ｐゴシック" pitchFamily="34" charset="-128"/>
                  <a:cs typeface="+mn-cs"/>
                </a:defRPr>
              </a:lvl9pPr>
            </a:lstStyle>
            <a:p>
              <a:pPr defTabSz="865188" eaLnBrk="0" fontAlgn="auto" hangingPunct="0">
                <a:spcBef>
                  <a:spcPts val="400"/>
                </a:spcBef>
                <a:spcAft>
                  <a:spcPts val="0"/>
                </a:spcAft>
                <a:defRPr/>
              </a:pPr>
              <a:r>
                <a:rPr lang="en-US" sz="1600" b="1" dirty="0">
                  <a:solidFill>
                    <a:srgbClr val="FFE600"/>
                  </a:solidFill>
                  <a:latin typeface="+mn-lt"/>
                </a:rPr>
                <a:t>Matt Kelley</a:t>
              </a:r>
            </a:p>
            <a:p>
              <a:pPr defTabSz="865188" eaLnBrk="0" fontAlgn="auto" hangingPunct="0">
                <a:spcBef>
                  <a:spcPts val="0"/>
                </a:spcBef>
                <a:spcAft>
                  <a:spcPts val="0"/>
                </a:spcAft>
                <a:defRPr/>
              </a:pPr>
              <a:r>
                <a:rPr lang="en-US" sz="1200" dirty="0">
                  <a:solidFill>
                    <a:schemeClr val="bg1"/>
                  </a:solidFill>
                  <a:latin typeface="EYInterstate Light" panose="02000506000000020004" pitchFamily="2" charset="0"/>
                </a:rPr>
                <a:t>Managing Director</a:t>
              </a:r>
              <a:br>
                <a:rPr lang="en-US" sz="1200" dirty="0">
                  <a:solidFill>
                    <a:schemeClr val="bg1"/>
                  </a:solidFill>
                  <a:latin typeface="EYInterstate Light" panose="02000506000000020004" pitchFamily="2" charset="0"/>
                </a:rPr>
              </a:br>
              <a:r>
                <a:rPr lang="en-US" sz="1200" dirty="0">
                  <a:solidFill>
                    <a:schemeClr val="bg1"/>
                  </a:solidFill>
                  <a:latin typeface="EYInterstate Light" panose="02000506000000020004" pitchFamily="2" charset="0"/>
                </a:rPr>
                <a:t>Ernst &amp; Young LLP</a:t>
              </a:r>
            </a:p>
            <a:p>
              <a:pPr defTabSz="865188" eaLnBrk="0" fontAlgn="auto" hangingPunct="0">
                <a:spcBef>
                  <a:spcPts val="0"/>
                </a:spcBef>
                <a:spcAft>
                  <a:spcPts val="0"/>
                </a:spcAft>
                <a:defRPr/>
              </a:pPr>
              <a:r>
                <a:rPr lang="en-US" sz="1200" dirty="0">
                  <a:solidFill>
                    <a:schemeClr val="bg1"/>
                  </a:solidFill>
                  <a:latin typeface="EYInterstate Light" panose="02000506000000020004" pitchFamily="2" charset="0"/>
                </a:rPr>
                <a:t>Boston, Massachusetts</a:t>
              </a:r>
            </a:p>
            <a:p>
              <a:pPr defTabSz="865188" eaLnBrk="0" fontAlgn="auto" hangingPunct="0">
                <a:spcBef>
                  <a:spcPts val="400"/>
                </a:spcBef>
                <a:spcAft>
                  <a:spcPts val="0"/>
                </a:spcAft>
                <a:defRPr/>
              </a:pPr>
              <a:endParaRPr lang="en-US" sz="1200" dirty="0">
                <a:solidFill>
                  <a:schemeClr val="bg1"/>
                </a:solidFill>
                <a:latin typeface="EYInterstate Light" panose="02000506000000020004" pitchFamily="2" charset="0"/>
              </a:endParaRPr>
            </a:p>
          </p:txBody>
        </p:sp>
        <p:grpSp>
          <p:nvGrpSpPr>
            <p:cNvPr id="23" name="Group 22">
              <a:extLst>
                <a:ext uri="{FF2B5EF4-FFF2-40B4-BE49-F238E27FC236}">
                  <a16:creationId xmlns:a16="http://schemas.microsoft.com/office/drawing/2014/main" id="{3316AC1F-3386-1D80-644E-B9020AEC545F}"/>
                </a:ext>
              </a:extLst>
            </p:cNvPr>
            <p:cNvGrpSpPr/>
            <p:nvPr/>
          </p:nvGrpSpPr>
          <p:grpSpPr>
            <a:xfrm>
              <a:off x="2935231" y="1200754"/>
              <a:ext cx="1446639" cy="1431779"/>
              <a:chOff x="947420" y="1498797"/>
              <a:chExt cx="2999741" cy="2999736"/>
            </a:xfrm>
          </p:grpSpPr>
          <p:sp>
            <p:nvSpPr>
              <p:cNvPr id="24" name="Arc 23">
                <a:extLst>
                  <a:ext uri="{FF2B5EF4-FFF2-40B4-BE49-F238E27FC236}">
                    <a16:creationId xmlns:a16="http://schemas.microsoft.com/office/drawing/2014/main" id="{FE7C7ADA-C866-DA9D-6B09-416CEA7EE14E}"/>
                  </a:ext>
                </a:extLst>
              </p:cNvPr>
              <p:cNvSpPr/>
              <p:nvPr/>
            </p:nvSpPr>
            <p:spPr>
              <a:xfrm>
                <a:off x="947420" y="1498797"/>
                <a:ext cx="2999741" cy="2999736"/>
              </a:xfrm>
              <a:prstGeom prst="arc">
                <a:avLst>
                  <a:gd name="adj1" fmla="val 14823459"/>
                  <a:gd name="adj2" fmla="val 13030153"/>
                </a:avLst>
              </a:prstGeom>
              <a:ln w="12700">
                <a:solidFill>
                  <a:srgbClr val="747480"/>
                </a:solidFill>
                <a:prstDash val="sysDot"/>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E2E38"/>
                  </a:solidFill>
                </a:endParaRPr>
              </a:p>
            </p:txBody>
          </p:sp>
          <p:sp>
            <p:nvSpPr>
              <p:cNvPr id="25" name="Oval 24">
                <a:extLst>
                  <a:ext uri="{FF2B5EF4-FFF2-40B4-BE49-F238E27FC236}">
                    <a16:creationId xmlns:a16="http://schemas.microsoft.com/office/drawing/2014/main" id="{67400249-F50A-95CA-C559-3CC50BC6378B}"/>
                  </a:ext>
                </a:extLst>
              </p:cNvPr>
              <p:cNvSpPr/>
              <p:nvPr/>
            </p:nvSpPr>
            <p:spPr>
              <a:xfrm>
                <a:off x="1335650" y="1620498"/>
                <a:ext cx="355900" cy="355900"/>
              </a:xfrm>
              <a:prstGeom prst="ellipse">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rgbClr val="2E2E38"/>
                  </a:solidFill>
                </a:endParaRPr>
              </a:p>
            </p:txBody>
          </p:sp>
        </p:grpSp>
        <p:grpSp>
          <p:nvGrpSpPr>
            <p:cNvPr id="26" name="Group 25">
              <a:extLst>
                <a:ext uri="{FF2B5EF4-FFF2-40B4-BE49-F238E27FC236}">
                  <a16:creationId xmlns:a16="http://schemas.microsoft.com/office/drawing/2014/main" id="{DDE25BEB-F91A-B7F2-E3E3-BD2E9A41605A}"/>
                </a:ext>
              </a:extLst>
            </p:cNvPr>
            <p:cNvGrpSpPr/>
            <p:nvPr/>
          </p:nvGrpSpPr>
          <p:grpSpPr>
            <a:xfrm>
              <a:off x="2935229" y="2850865"/>
              <a:ext cx="1446640" cy="1431779"/>
              <a:chOff x="947419" y="1498797"/>
              <a:chExt cx="2999742" cy="2999736"/>
            </a:xfrm>
          </p:grpSpPr>
          <p:sp>
            <p:nvSpPr>
              <p:cNvPr id="27" name="Arc 26">
                <a:extLst>
                  <a:ext uri="{FF2B5EF4-FFF2-40B4-BE49-F238E27FC236}">
                    <a16:creationId xmlns:a16="http://schemas.microsoft.com/office/drawing/2014/main" id="{477F9AAD-29EE-57C7-9217-BA1C23BE31A6}"/>
                  </a:ext>
                </a:extLst>
              </p:cNvPr>
              <p:cNvSpPr/>
              <p:nvPr/>
            </p:nvSpPr>
            <p:spPr>
              <a:xfrm>
                <a:off x="947419" y="1498797"/>
                <a:ext cx="2999742" cy="2999736"/>
              </a:xfrm>
              <a:prstGeom prst="arc">
                <a:avLst>
                  <a:gd name="adj1" fmla="val 14823459"/>
                  <a:gd name="adj2" fmla="val 13030153"/>
                </a:avLst>
              </a:prstGeom>
              <a:ln w="12700">
                <a:solidFill>
                  <a:srgbClr val="747480"/>
                </a:solidFill>
                <a:prstDash val="sysDot"/>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E2E38"/>
                  </a:solidFill>
                </a:endParaRPr>
              </a:p>
            </p:txBody>
          </p:sp>
          <p:sp>
            <p:nvSpPr>
              <p:cNvPr id="28" name="Oval 27">
                <a:extLst>
                  <a:ext uri="{FF2B5EF4-FFF2-40B4-BE49-F238E27FC236}">
                    <a16:creationId xmlns:a16="http://schemas.microsoft.com/office/drawing/2014/main" id="{0C9FCF51-83F9-7618-08C7-ACF72A1C6F5B}"/>
                  </a:ext>
                </a:extLst>
              </p:cNvPr>
              <p:cNvSpPr/>
              <p:nvPr/>
            </p:nvSpPr>
            <p:spPr>
              <a:xfrm>
                <a:off x="1335651" y="1620498"/>
                <a:ext cx="355900" cy="355900"/>
              </a:xfrm>
              <a:prstGeom prst="ellipse">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rgbClr val="2E2E38"/>
                  </a:solidFill>
                </a:endParaRPr>
              </a:p>
            </p:txBody>
          </p:sp>
        </p:grpSp>
        <p:grpSp>
          <p:nvGrpSpPr>
            <p:cNvPr id="29" name="Group 28">
              <a:extLst>
                <a:ext uri="{FF2B5EF4-FFF2-40B4-BE49-F238E27FC236}">
                  <a16:creationId xmlns:a16="http://schemas.microsoft.com/office/drawing/2014/main" id="{28664707-3843-3769-62D4-2C19C617CF42}"/>
                </a:ext>
              </a:extLst>
            </p:cNvPr>
            <p:cNvGrpSpPr/>
            <p:nvPr/>
          </p:nvGrpSpPr>
          <p:grpSpPr>
            <a:xfrm>
              <a:off x="2935229" y="4500976"/>
              <a:ext cx="1446640" cy="1431779"/>
              <a:chOff x="947419" y="1498797"/>
              <a:chExt cx="2999742" cy="2999736"/>
            </a:xfrm>
          </p:grpSpPr>
          <p:sp>
            <p:nvSpPr>
              <p:cNvPr id="30" name="Arc 29">
                <a:extLst>
                  <a:ext uri="{FF2B5EF4-FFF2-40B4-BE49-F238E27FC236}">
                    <a16:creationId xmlns:a16="http://schemas.microsoft.com/office/drawing/2014/main" id="{81F2F273-60AA-0A74-1010-81C297159566}"/>
                  </a:ext>
                </a:extLst>
              </p:cNvPr>
              <p:cNvSpPr/>
              <p:nvPr/>
            </p:nvSpPr>
            <p:spPr>
              <a:xfrm>
                <a:off x="947419" y="1498797"/>
                <a:ext cx="2999742" cy="2999736"/>
              </a:xfrm>
              <a:prstGeom prst="arc">
                <a:avLst>
                  <a:gd name="adj1" fmla="val 14823459"/>
                  <a:gd name="adj2" fmla="val 13030153"/>
                </a:avLst>
              </a:prstGeom>
              <a:ln w="12700">
                <a:solidFill>
                  <a:srgbClr val="747480"/>
                </a:solidFill>
                <a:prstDash val="sysDot"/>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E2E38"/>
                  </a:solidFill>
                </a:endParaRPr>
              </a:p>
            </p:txBody>
          </p:sp>
          <p:sp>
            <p:nvSpPr>
              <p:cNvPr id="31" name="Oval 30">
                <a:extLst>
                  <a:ext uri="{FF2B5EF4-FFF2-40B4-BE49-F238E27FC236}">
                    <a16:creationId xmlns:a16="http://schemas.microsoft.com/office/drawing/2014/main" id="{C5550F16-72E9-62C1-A239-0F871F91CF27}"/>
                  </a:ext>
                </a:extLst>
              </p:cNvPr>
              <p:cNvSpPr/>
              <p:nvPr/>
            </p:nvSpPr>
            <p:spPr>
              <a:xfrm>
                <a:off x="1335651" y="1620498"/>
                <a:ext cx="355900" cy="355900"/>
              </a:xfrm>
              <a:prstGeom prst="ellipse">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rgbClr val="2E2E38"/>
                  </a:solidFill>
                </a:endParaRPr>
              </a:p>
            </p:txBody>
          </p:sp>
        </p:grpSp>
        <p:grpSp>
          <p:nvGrpSpPr>
            <p:cNvPr id="32" name="Group 31">
              <a:extLst>
                <a:ext uri="{FF2B5EF4-FFF2-40B4-BE49-F238E27FC236}">
                  <a16:creationId xmlns:a16="http://schemas.microsoft.com/office/drawing/2014/main" id="{82F6074B-024A-D660-5810-3252A99BD2B5}"/>
                </a:ext>
              </a:extLst>
            </p:cNvPr>
            <p:cNvGrpSpPr/>
            <p:nvPr/>
          </p:nvGrpSpPr>
          <p:grpSpPr>
            <a:xfrm>
              <a:off x="7558489" y="1200754"/>
              <a:ext cx="1446640" cy="1431779"/>
              <a:chOff x="947419" y="1498797"/>
              <a:chExt cx="2999742" cy="2999736"/>
            </a:xfrm>
          </p:grpSpPr>
          <p:sp>
            <p:nvSpPr>
              <p:cNvPr id="33" name="Arc 32">
                <a:extLst>
                  <a:ext uri="{FF2B5EF4-FFF2-40B4-BE49-F238E27FC236}">
                    <a16:creationId xmlns:a16="http://schemas.microsoft.com/office/drawing/2014/main" id="{B3EEA549-EC87-C11B-1AC4-37B90EBBA8BA}"/>
                  </a:ext>
                </a:extLst>
              </p:cNvPr>
              <p:cNvSpPr/>
              <p:nvPr/>
            </p:nvSpPr>
            <p:spPr>
              <a:xfrm>
                <a:off x="947419" y="1498797"/>
                <a:ext cx="2999742" cy="2999736"/>
              </a:xfrm>
              <a:prstGeom prst="arc">
                <a:avLst>
                  <a:gd name="adj1" fmla="val 14823459"/>
                  <a:gd name="adj2" fmla="val 13030153"/>
                </a:avLst>
              </a:prstGeom>
              <a:ln w="12700">
                <a:solidFill>
                  <a:srgbClr val="747480"/>
                </a:solidFill>
                <a:prstDash val="sysDot"/>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E2E38"/>
                  </a:solidFill>
                </a:endParaRPr>
              </a:p>
            </p:txBody>
          </p:sp>
          <p:sp>
            <p:nvSpPr>
              <p:cNvPr id="34" name="Oval 33">
                <a:extLst>
                  <a:ext uri="{FF2B5EF4-FFF2-40B4-BE49-F238E27FC236}">
                    <a16:creationId xmlns:a16="http://schemas.microsoft.com/office/drawing/2014/main" id="{5E2ED86F-9651-3318-6B45-3EB331BD46C6}"/>
                  </a:ext>
                </a:extLst>
              </p:cNvPr>
              <p:cNvSpPr/>
              <p:nvPr/>
            </p:nvSpPr>
            <p:spPr>
              <a:xfrm>
                <a:off x="1335651" y="1620498"/>
                <a:ext cx="355900" cy="355900"/>
              </a:xfrm>
              <a:prstGeom prst="ellipse">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rgbClr val="2E2E38"/>
                  </a:solidFill>
                </a:endParaRPr>
              </a:p>
            </p:txBody>
          </p:sp>
        </p:grpSp>
        <p:grpSp>
          <p:nvGrpSpPr>
            <p:cNvPr id="35" name="Group 34">
              <a:extLst>
                <a:ext uri="{FF2B5EF4-FFF2-40B4-BE49-F238E27FC236}">
                  <a16:creationId xmlns:a16="http://schemas.microsoft.com/office/drawing/2014/main" id="{98CB0750-D07D-E50B-EA81-D044DB785896}"/>
                </a:ext>
              </a:extLst>
            </p:cNvPr>
            <p:cNvGrpSpPr/>
            <p:nvPr/>
          </p:nvGrpSpPr>
          <p:grpSpPr>
            <a:xfrm>
              <a:off x="7558489" y="2850865"/>
              <a:ext cx="1446640" cy="1431779"/>
              <a:chOff x="947419" y="1498797"/>
              <a:chExt cx="2999742" cy="2999736"/>
            </a:xfrm>
          </p:grpSpPr>
          <p:sp>
            <p:nvSpPr>
              <p:cNvPr id="36" name="Arc 35">
                <a:extLst>
                  <a:ext uri="{FF2B5EF4-FFF2-40B4-BE49-F238E27FC236}">
                    <a16:creationId xmlns:a16="http://schemas.microsoft.com/office/drawing/2014/main" id="{2CAA90E5-719C-C33B-436A-EE28F53FD393}"/>
                  </a:ext>
                </a:extLst>
              </p:cNvPr>
              <p:cNvSpPr/>
              <p:nvPr/>
            </p:nvSpPr>
            <p:spPr>
              <a:xfrm>
                <a:off x="947419" y="1498797"/>
                <a:ext cx="2999742" cy="2999736"/>
              </a:xfrm>
              <a:prstGeom prst="arc">
                <a:avLst>
                  <a:gd name="adj1" fmla="val 14823459"/>
                  <a:gd name="adj2" fmla="val 13030153"/>
                </a:avLst>
              </a:prstGeom>
              <a:ln w="12700">
                <a:solidFill>
                  <a:srgbClr val="747480"/>
                </a:solidFill>
                <a:prstDash val="sysDot"/>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E2E38"/>
                  </a:solidFill>
                </a:endParaRPr>
              </a:p>
            </p:txBody>
          </p:sp>
          <p:sp>
            <p:nvSpPr>
              <p:cNvPr id="37" name="Oval 36">
                <a:extLst>
                  <a:ext uri="{FF2B5EF4-FFF2-40B4-BE49-F238E27FC236}">
                    <a16:creationId xmlns:a16="http://schemas.microsoft.com/office/drawing/2014/main" id="{765BCA46-57D5-63D4-E146-6B399D03F456}"/>
                  </a:ext>
                </a:extLst>
              </p:cNvPr>
              <p:cNvSpPr/>
              <p:nvPr/>
            </p:nvSpPr>
            <p:spPr>
              <a:xfrm>
                <a:off x="1335651" y="1620498"/>
                <a:ext cx="355900" cy="355900"/>
              </a:xfrm>
              <a:prstGeom prst="ellipse">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rgbClr val="2E2E38"/>
                  </a:solidFill>
                </a:endParaRPr>
              </a:p>
            </p:txBody>
          </p:sp>
        </p:grpSp>
        <p:sp>
          <p:nvSpPr>
            <p:cNvPr id="45" name="Rectangle 44">
              <a:extLst>
                <a:ext uri="{FF2B5EF4-FFF2-40B4-BE49-F238E27FC236}">
                  <a16:creationId xmlns:a16="http://schemas.microsoft.com/office/drawing/2014/main" id="{876F029A-9816-4AA2-A3D1-B90B4ACFB154}"/>
                </a:ext>
              </a:extLst>
            </p:cNvPr>
            <p:cNvSpPr>
              <a:spLocks noChangeArrowheads="1"/>
            </p:cNvSpPr>
            <p:nvPr/>
          </p:nvSpPr>
          <p:spPr bwMode="auto">
            <a:xfrm>
              <a:off x="9311213" y="4994785"/>
              <a:ext cx="2275198" cy="760435"/>
            </a:xfrm>
            <a:prstGeom prst="rect">
              <a:avLst/>
            </a:prstGeom>
            <a:noFill/>
            <a:ln w="12700">
              <a:noFill/>
              <a:miter lim="800000"/>
              <a:headEnd/>
              <a:tailEnd/>
            </a:ln>
          </p:spPr>
          <p:txBody>
            <a:bodyPr wrap="square" lIns="27432" tIns="27432" rIns="27432" bIns="27432" anchor="t">
              <a:noAutofit/>
            </a:bodyPr>
            <a:lstStyle>
              <a:defPPr>
                <a:defRPr lang="en-US"/>
              </a:defPPr>
              <a:lvl1pPr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1pPr>
              <a:lvl2pPr marL="4572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2pPr>
              <a:lvl3pPr marL="9144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3pPr>
              <a:lvl4pPr marL="13716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4pPr>
              <a:lvl5pPr marL="1828800" algn="l" defTabSz="457200" rtl="0" fontAlgn="base">
                <a:spcBef>
                  <a:spcPct val="0"/>
                </a:spcBef>
                <a:spcAft>
                  <a:spcPct val="0"/>
                </a:spcAft>
                <a:defRPr kern="1200">
                  <a:solidFill>
                    <a:schemeClr val="tx1"/>
                  </a:solidFill>
                  <a:latin typeface="Gill Sans MT" pitchFamily="34" charset="0"/>
                  <a:ea typeface="ＭＳ Ｐゴシック" pitchFamily="34" charset="-128"/>
                  <a:cs typeface="+mn-cs"/>
                </a:defRPr>
              </a:lvl5pPr>
              <a:lvl6pPr marL="2286000" algn="l" defTabSz="914400" rtl="0" eaLnBrk="1" latinLnBrk="0" hangingPunct="1">
                <a:defRPr kern="1200">
                  <a:solidFill>
                    <a:schemeClr val="tx1"/>
                  </a:solidFill>
                  <a:latin typeface="Gill Sans MT" pitchFamily="34" charset="0"/>
                  <a:ea typeface="ＭＳ Ｐゴシック" pitchFamily="34" charset="-128"/>
                  <a:cs typeface="+mn-cs"/>
                </a:defRPr>
              </a:lvl6pPr>
              <a:lvl7pPr marL="2743200" algn="l" defTabSz="914400" rtl="0" eaLnBrk="1" latinLnBrk="0" hangingPunct="1">
                <a:defRPr kern="1200">
                  <a:solidFill>
                    <a:schemeClr val="tx1"/>
                  </a:solidFill>
                  <a:latin typeface="Gill Sans MT" pitchFamily="34" charset="0"/>
                  <a:ea typeface="ＭＳ Ｐゴシック" pitchFamily="34" charset="-128"/>
                  <a:cs typeface="+mn-cs"/>
                </a:defRPr>
              </a:lvl7pPr>
              <a:lvl8pPr marL="3200400" algn="l" defTabSz="914400" rtl="0" eaLnBrk="1" latinLnBrk="0" hangingPunct="1">
                <a:defRPr kern="1200">
                  <a:solidFill>
                    <a:schemeClr val="tx1"/>
                  </a:solidFill>
                  <a:latin typeface="Gill Sans MT" pitchFamily="34" charset="0"/>
                  <a:ea typeface="ＭＳ Ｐゴシック" pitchFamily="34" charset="-128"/>
                  <a:cs typeface="+mn-cs"/>
                </a:defRPr>
              </a:lvl8pPr>
              <a:lvl9pPr marL="3657600" algn="l" defTabSz="914400" rtl="0" eaLnBrk="1" latinLnBrk="0" hangingPunct="1">
                <a:defRPr kern="1200">
                  <a:solidFill>
                    <a:schemeClr val="tx1"/>
                  </a:solidFill>
                  <a:latin typeface="Gill Sans MT" pitchFamily="34" charset="0"/>
                  <a:ea typeface="ＭＳ Ｐゴシック" pitchFamily="34" charset="-128"/>
                  <a:cs typeface="+mn-cs"/>
                </a:defRPr>
              </a:lvl9pPr>
            </a:lstStyle>
            <a:p>
              <a:pPr defTabSz="865188" eaLnBrk="0" fontAlgn="auto" hangingPunct="0">
                <a:spcBef>
                  <a:spcPts val="400"/>
                </a:spcBef>
                <a:spcAft>
                  <a:spcPts val="0"/>
                </a:spcAft>
                <a:defRPr/>
              </a:pPr>
              <a:r>
                <a:rPr lang="en-US" sz="1600" b="1" dirty="0">
                  <a:solidFill>
                    <a:srgbClr val="FFE600"/>
                  </a:solidFill>
                  <a:latin typeface="+mn-lt"/>
                </a:rPr>
                <a:t>Megan Knutson </a:t>
              </a:r>
            </a:p>
            <a:p>
              <a:pPr lvl="0" defTabSz="865188" eaLnBrk="0" fontAlgn="auto" hangingPunct="0">
                <a:spcBef>
                  <a:spcPts val="0"/>
                </a:spcBef>
                <a:spcAft>
                  <a:spcPts val="0"/>
                </a:spcAft>
                <a:defRPr/>
              </a:pPr>
              <a:r>
                <a:rPr kumimoji="0" lang="en-US" sz="1200" b="0" i="0" u="none" strike="noStrike" kern="1200" cap="none" spc="0" normalizeH="0" baseline="0" noProof="0" dirty="0">
                  <a:ln>
                    <a:noFill/>
                  </a:ln>
                  <a:solidFill>
                    <a:schemeClr val="bg1"/>
                  </a:solidFill>
                  <a:effectLst/>
                  <a:uLnTx/>
                  <a:uFillTx/>
                  <a:latin typeface="EYInterstate Light" panose="02000506000000020004" pitchFamily="2" charset="0"/>
                  <a:ea typeface="ＭＳ Ｐゴシック" pitchFamily="34" charset="-128"/>
                  <a:cs typeface="+mn-cs"/>
                </a:rPr>
                <a:t>Senior Manager</a:t>
              </a:r>
              <a:br>
                <a:rPr lang="en-US" sz="1200" dirty="0">
                  <a:solidFill>
                    <a:schemeClr val="bg1"/>
                  </a:solidFill>
                  <a:latin typeface="EYInterstate Light" panose="02000506000000020004" pitchFamily="2" charset="0"/>
                </a:rPr>
              </a:br>
              <a:r>
                <a:rPr lang="en-US" sz="1200" dirty="0">
                  <a:solidFill>
                    <a:schemeClr val="bg1"/>
                  </a:solidFill>
                  <a:latin typeface="EYInterstate Light" panose="02000506000000020004" pitchFamily="2" charset="0"/>
                </a:rPr>
                <a:t>Ernst &amp; Young LLP</a:t>
              </a:r>
            </a:p>
            <a:p>
              <a:pPr lvl="0" defTabSz="865188" eaLnBrk="0" fontAlgn="auto" hangingPunct="0">
                <a:spcBef>
                  <a:spcPts val="0"/>
                </a:spcBef>
                <a:spcAft>
                  <a:spcPts val="0"/>
                </a:spcAft>
                <a:defRPr/>
              </a:pPr>
              <a:r>
                <a:rPr lang="en-US" sz="1200" dirty="0">
                  <a:solidFill>
                    <a:schemeClr val="bg1"/>
                  </a:solidFill>
                  <a:latin typeface="EYInterstate Light" panose="02000506000000020004" pitchFamily="2" charset="0"/>
                </a:rPr>
                <a:t>Minneapolis, Minnesota</a:t>
              </a:r>
            </a:p>
            <a:p>
              <a:pPr lvl="0" defTabSz="865188" eaLnBrk="0" fontAlgn="auto" hangingPunct="0">
                <a:spcBef>
                  <a:spcPts val="400"/>
                </a:spcBef>
                <a:spcAft>
                  <a:spcPts val="0"/>
                </a:spcAft>
                <a:defRPr/>
              </a:pPr>
              <a:endParaRPr kumimoji="0" lang="en-US" sz="1200" b="0" i="0" u="none" strike="noStrike" kern="1200" cap="none" spc="0" normalizeH="0" baseline="0" noProof="0" dirty="0">
                <a:ln>
                  <a:noFill/>
                </a:ln>
                <a:solidFill>
                  <a:schemeClr val="bg1"/>
                </a:solidFill>
                <a:effectLst/>
                <a:uLnTx/>
                <a:uFillTx/>
                <a:latin typeface="EYInterstate Light" panose="02000506000000020004" pitchFamily="2" charset="0"/>
                <a:ea typeface="ＭＳ Ｐゴシック" pitchFamily="34" charset="-128"/>
                <a:cs typeface="+mn-cs"/>
              </a:endParaRPr>
            </a:p>
          </p:txBody>
        </p:sp>
        <p:grpSp>
          <p:nvGrpSpPr>
            <p:cNvPr id="47" name="Group 46">
              <a:extLst>
                <a:ext uri="{FF2B5EF4-FFF2-40B4-BE49-F238E27FC236}">
                  <a16:creationId xmlns:a16="http://schemas.microsoft.com/office/drawing/2014/main" id="{777822AC-E482-BF0E-2812-D7FBDD6EF2B1}"/>
                </a:ext>
              </a:extLst>
            </p:cNvPr>
            <p:cNvGrpSpPr/>
            <p:nvPr/>
          </p:nvGrpSpPr>
          <p:grpSpPr>
            <a:xfrm>
              <a:off x="7558489" y="4529720"/>
              <a:ext cx="1446640" cy="1431779"/>
              <a:chOff x="947419" y="1498797"/>
              <a:chExt cx="2999742" cy="2999736"/>
            </a:xfrm>
          </p:grpSpPr>
          <p:sp>
            <p:nvSpPr>
              <p:cNvPr id="48" name="Arc 47">
                <a:extLst>
                  <a:ext uri="{FF2B5EF4-FFF2-40B4-BE49-F238E27FC236}">
                    <a16:creationId xmlns:a16="http://schemas.microsoft.com/office/drawing/2014/main" id="{618F8396-AF05-CC61-D347-5F63DBF0EF52}"/>
                  </a:ext>
                </a:extLst>
              </p:cNvPr>
              <p:cNvSpPr/>
              <p:nvPr/>
            </p:nvSpPr>
            <p:spPr>
              <a:xfrm>
                <a:off x="947419" y="1498797"/>
                <a:ext cx="2999742" cy="2999736"/>
              </a:xfrm>
              <a:prstGeom prst="arc">
                <a:avLst>
                  <a:gd name="adj1" fmla="val 14823459"/>
                  <a:gd name="adj2" fmla="val 13030153"/>
                </a:avLst>
              </a:prstGeom>
              <a:ln w="12700">
                <a:solidFill>
                  <a:srgbClr val="747480"/>
                </a:solidFill>
                <a:prstDash val="sysDot"/>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E2E38"/>
                  </a:solidFill>
                </a:endParaRPr>
              </a:p>
            </p:txBody>
          </p:sp>
          <p:sp>
            <p:nvSpPr>
              <p:cNvPr id="49" name="Oval 48">
                <a:extLst>
                  <a:ext uri="{FF2B5EF4-FFF2-40B4-BE49-F238E27FC236}">
                    <a16:creationId xmlns:a16="http://schemas.microsoft.com/office/drawing/2014/main" id="{F6B164A4-017E-5D9E-997B-0D77875EDAC1}"/>
                  </a:ext>
                </a:extLst>
              </p:cNvPr>
              <p:cNvSpPr/>
              <p:nvPr/>
            </p:nvSpPr>
            <p:spPr>
              <a:xfrm>
                <a:off x="1335651" y="1620498"/>
                <a:ext cx="355900" cy="355900"/>
              </a:xfrm>
              <a:prstGeom prst="ellipse">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rgbClr val="2E2E38"/>
                  </a:solidFill>
                </a:endParaRPr>
              </a:p>
            </p:txBody>
          </p:sp>
        </p:grpSp>
        <p:sp>
          <p:nvSpPr>
            <p:cNvPr id="2" name="Freeform: Shape 1">
              <a:extLst>
                <a:ext uri="{FF2B5EF4-FFF2-40B4-BE49-F238E27FC236}">
                  <a16:creationId xmlns:a16="http://schemas.microsoft.com/office/drawing/2014/main" id="{49E27AFD-A820-5EE9-B802-7EB8E0948BE6}"/>
                </a:ext>
              </a:extLst>
            </p:cNvPr>
            <p:cNvSpPr>
              <a:spLocks/>
            </p:cNvSpPr>
            <p:nvPr/>
          </p:nvSpPr>
          <p:spPr>
            <a:xfrm>
              <a:off x="3095720" y="3020205"/>
              <a:ext cx="1106657" cy="1093099"/>
            </a:xfrm>
            <a:custGeom>
              <a:avLst/>
              <a:gdLst>
                <a:gd name="connsiteX0" fmla="*/ 297180 w 594360"/>
                <a:gd name="connsiteY0" fmla="*/ 0 h 594360"/>
                <a:gd name="connsiteX1" fmla="*/ 594360 w 594360"/>
                <a:gd name="connsiteY1" fmla="*/ 297180 h 594360"/>
                <a:gd name="connsiteX2" fmla="*/ 297180 w 594360"/>
                <a:gd name="connsiteY2" fmla="*/ 594360 h 594360"/>
                <a:gd name="connsiteX3" fmla="*/ 0 w 594360"/>
                <a:gd name="connsiteY3" fmla="*/ 297180 h 594360"/>
                <a:gd name="connsiteX4" fmla="*/ 297180 w 594360"/>
                <a:gd name="connsiteY4" fmla="*/ 0 h 59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60" h="594360">
                  <a:moveTo>
                    <a:pt x="297180" y="0"/>
                  </a:moveTo>
                  <a:cubicBezTo>
                    <a:pt x="461308" y="0"/>
                    <a:pt x="594360" y="133052"/>
                    <a:pt x="594360" y="297180"/>
                  </a:cubicBezTo>
                  <a:cubicBezTo>
                    <a:pt x="594360" y="461308"/>
                    <a:pt x="461308" y="594360"/>
                    <a:pt x="297180" y="594360"/>
                  </a:cubicBezTo>
                  <a:cubicBezTo>
                    <a:pt x="133052" y="594360"/>
                    <a:pt x="0" y="461308"/>
                    <a:pt x="0" y="297180"/>
                  </a:cubicBezTo>
                  <a:cubicBezTo>
                    <a:pt x="0" y="133052"/>
                    <a:pt x="133052" y="0"/>
                    <a:pt x="297180" y="0"/>
                  </a:cubicBezTo>
                  <a:close/>
                </a:path>
              </a:pathLst>
            </a:custGeom>
            <a:blipFill>
              <a:blip r:embed="rId3"/>
              <a:srcRect/>
              <a:stretch>
                <a:fillRect t="-620" b="-620"/>
              </a:stretch>
            </a:blipFill>
            <a:ln>
              <a:noFill/>
            </a:ln>
            <a:effectLst/>
          </p:spPr>
          <p:txBody>
            <a:bodyPr wrap="square" lIns="0" tIns="0" rIns="0" bIns="0" rtlCol="0">
              <a:noAutofit/>
            </a:bodyPr>
            <a:lstStyle/>
            <a:p>
              <a:pPr defTabSz="913943"/>
              <a:endParaRPr lang="en-US" dirty="0">
                <a:solidFill>
                  <a:schemeClr val="bg1">
                    <a:lumMod val="50000"/>
                  </a:schemeClr>
                </a:solidFill>
                <a:latin typeface="EYInterstate Light"/>
              </a:endParaRPr>
            </a:p>
          </p:txBody>
        </p:sp>
        <p:sp>
          <p:nvSpPr>
            <p:cNvPr id="10" name="Freeform: Shape 9">
              <a:extLst>
                <a:ext uri="{FF2B5EF4-FFF2-40B4-BE49-F238E27FC236}">
                  <a16:creationId xmlns:a16="http://schemas.microsoft.com/office/drawing/2014/main" id="{C0FD4341-7D87-92BC-A4C8-A3735248BC9B}"/>
                </a:ext>
              </a:extLst>
            </p:cNvPr>
            <p:cNvSpPr>
              <a:spLocks noChangeAspect="1"/>
            </p:cNvSpPr>
            <p:nvPr/>
          </p:nvSpPr>
          <p:spPr>
            <a:xfrm>
              <a:off x="3095720" y="4662121"/>
              <a:ext cx="1106657" cy="1093099"/>
            </a:xfrm>
            <a:custGeom>
              <a:avLst/>
              <a:gdLst>
                <a:gd name="connsiteX0" fmla="*/ 297180 w 594360"/>
                <a:gd name="connsiteY0" fmla="*/ 0 h 594360"/>
                <a:gd name="connsiteX1" fmla="*/ 594360 w 594360"/>
                <a:gd name="connsiteY1" fmla="*/ 297180 h 594360"/>
                <a:gd name="connsiteX2" fmla="*/ 297180 w 594360"/>
                <a:gd name="connsiteY2" fmla="*/ 594360 h 594360"/>
                <a:gd name="connsiteX3" fmla="*/ 0 w 594360"/>
                <a:gd name="connsiteY3" fmla="*/ 297180 h 594360"/>
                <a:gd name="connsiteX4" fmla="*/ 297180 w 594360"/>
                <a:gd name="connsiteY4" fmla="*/ 0 h 59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60" h="594360">
                  <a:moveTo>
                    <a:pt x="297180" y="0"/>
                  </a:moveTo>
                  <a:cubicBezTo>
                    <a:pt x="461308" y="0"/>
                    <a:pt x="594360" y="133052"/>
                    <a:pt x="594360" y="297180"/>
                  </a:cubicBezTo>
                  <a:cubicBezTo>
                    <a:pt x="594360" y="461308"/>
                    <a:pt x="461308" y="594360"/>
                    <a:pt x="297180" y="594360"/>
                  </a:cubicBezTo>
                  <a:cubicBezTo>
                    <a:pt x="133052" y="594360"/>
                    <a:pt x="0" y="461308"/>
                    <a:pt x="0" y="297180"/>
                  </a:cubicBezTo>
                  <a:cubicBezTo>
                    <a:pt x="0" y="133052"/>
                    <a:pt x="133052" y="0"/>
                    <a:pt x="297180" y="0"/>
                  </a:cubicBezTo>
                  <a:close/>
                </a:path>
              </a:pathLst>
            </a:custGeom>
            <a:blipFill>
              <a:blip r:embed="rId4"/>
              <a:stretch>
                <a:fillRect t="-620" b="-620"/>
              </a:stretch>
            </a:blipFill>
            <a:ln>
              <a:noFill/>
            </a:ln>
            <a:effectLst/>
          </p:spPr>
          <p:txBody>
            <a:bodyPr wrap="square" lIns="0" tIns="0" rIns="0" bIns="0" rtlCol="0">
              <a:noAutofit/>
            </a:bodyPr>
            <a:lstStyle/>
            <a:p>
              <a:pPr defTabSz="913943"/>
              <a:endParaRPr lang="en-US" dirty="0">
                <a:solidFill>
                  <a:schemeClr val="bg1">
                    <a:lumMod val="50000"/>
                  </a:schemeClr>
                </a:solidFill>
                <a:latin typeface="EYInterstate Light"/>
              </a:endParaRPr>
            </a:p>
          </p:txBody>
        </p:sp>
        <p:sp>
          <p:nvSpPr>
            <p:cNvPr id="11" name="Freeform: Shape 10">
              <a:extLst>
                <a:ext uri="{FF2B5EF4-FFF2-40B4-BE49-F238E27FC236}">
                  <a16:creationId xmlns:a16="http://schemas.microsoft.com/office/drawing/2014/main" id="{AEF33E13-57F5-E74D-8F66-F963AF9E4391}"/>
                </a:ext>
              </a:extLst>
            </p:cNvPr>
            <p:cNvSpPr>
              <a:spLocks noChangeAspect="1"/>
            </p:cNvSpPr>
            <p:nvPr/>
          </p:nvSpPr>
          <p:spPr>
            <a:xfrm>
              <a:off x="7736764" y="1378948"/>
              <a:ext cx="1106657" cy="1093099"/>
            </a:xfrm>
            <a:custGeom>
              <a:avLst/>
              <a:gdLst>
                <a:gd name="connsiteX0" fmla="*/ 297180 w 594360"/>
                <a:gd name="connsiteY0" fmla="*/ 0 h 594360"/>
                <a:gd name="connsiteX1" fmla="*/ 594360 w 594360"/>
                <a:gd name="connsiteY1" fmla="*/ 297180 h 594360"/>
                <a:gd name="connsiteX2" fmla="*/ 297180 w 594360"/>
                <a:gd name="connsiteY2" fmla="*/ 594360 h 594360"/>
                <a:gd name="connsiteX3" fmla="*/ 0 w 594360"/>
                <a:gd name="connsiteY3" fmla="*/ 297180 h 594360"/>
                <a:gd name="connsiteX4" fmla="*/ 297180 w 594360"/>
                <a:gd name="connsiteY4" fmla="*/ 0 h 59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60" h="594360">
                  <a:moveTo>
                    <a:pt x="297180" y="0"/>
                  </a:moveTo>
                  <a:cubicBezTo>
                    <a:pt x="461308" y="0"/>
                    <a:pt x="594360" y="133052"/>
                    <a:pt x="594360" y="297180"/>
                  </a:cubicBezTo>
                  <a:cubicBezTo>
                    <a:pt x="594360" y="461308"/>
                    <a:pt x="461308" y="594360"/>
                    <a:pt x="297180" y="594360"/>
                  </a:cubicBezTo>
                  <a:cubicBezTo>
                    <a:pt x="133052" y="594360"/>
                    <a:pt x="0" y="461308"/>
                    <a:pt x="0" y="297180"/>
                  </a:cubicBezTo>
                  <a:cubicBezTo>
                    <a:pt x="0" y="133052"/>
                    <a:pt x="133052" y="0"/>
                    <a:pt x="297180" y="0"/>
                  </a:cubicBezTo>
                  <a:close/>
                </a:path>
              </a:pathLst>
            </a:custGeom>
            <a:blipFill>
              <a:blip r:embed="rId5"/>
              <a:srcRect/>
              <a:stretch>
                <a:fillRect t="-620" b="-620"/>
              </a:stretch>
            </a:blipFill>
            <a:ln>
              <a:noFill/>
            </a:ln>
            <a:effectLst/>
          </p:spPr>
          <p:txBody>
            <a:bodyPr wrap="square" lIns="0" tIns="0" rIns="0" bIns="0" rtlCol="0">
              <a:noAutofit/>
            </a:bodyPr>
            <a:lstStyle/>
            <a:p>
              <a:pPr defTabSz="913943"/>
              <a:endParaRPr lang="en-US" dirty="0">
                <a:solidFill>
                  <a:schemeClr val="bg1">
                    <a:lumMod val="50000"/>
                  </a:schemeClr>
                </a:solidFill>
                <a:latin typeface="EYInterstate Light"/>
              </a:endParaRPr>
            </a:p>
          </p:txBody>
        </p:sp>
        <p:sp>
          <p:nvSpPr>
            <p:cNvPr id="12" name="Freeform: Shape 11">
              <a:extLst>
                <a:ext uri="{FF2B5EF4-FFF2-40B4-BE49-F238E27FC236}">
                  <a16:creationId xmlns:a16="http://schemas.microsoft.com/office/drawing/2014/main" id="{95352CB9-3719-7DB6-A512-8627FE925121}"/>
                </a:ext>
              </a:extLst>
            </p:cNvPr>
            <p:cNvSpPr>
              <a:spLocks noChangeAspect="1"/>
            </p:cNvSpPr>
            <p:nvPr/>
          </p:nvSpPr>
          <p:spPr>
            <a:xfrm>
              <a:off x="7736764" y="3020205"/>
              <a:ext cx="1106657" cy="1093099"/>
            </a:xfrm>
            <a:custGeom>
              <a:avLst/>
              <a:gdLst>
                <a:gd name="connsiteX0" fmla="*/ 297180 w 594360"/>
                <a:gd name="connsiteY0" fmla="*/ 0 h 594360"/>
                <a:gd name="connsiteX1" fmla="*/ 594360 w 594360"/>
                <a:gd name="connsiteY1" fmla="*/ 297180 h 594360"/>
                <a:gd name="connsiteX2" fmla="*/ 297180 w 594360"/>
                <a:gd name="connsiteY2" fmla="*/ 594360 h 594360"/>
                <a:gd name="connsiteX3" fmla="*/ 0 w 594360"/>
                <a:gd name="connsiteY3" fmla="*/ 297180 h 594360"/>
                <a:gd name="connsiteX4" fmla="*/ 297180 w 594360"/>
                <a:gd name="connsiteY4" fmla="*/ 0 h 59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60" h="594360">
                  <a:moveTo>
                    <a:pt x="297180" y="0"/>
                  </a:moveTo>
                  <a:cubicBezTo>
                    <a:pt x="461308" y="0"/>
                    <a:pt x="594360" y="133052"/>
                    <a:pt x="594360" y="297180"/>
                  </a:cubicBezTo>
                  <a:cubicBezTo>
                    <a:pt x="594360" y="461308"/>
                    <a:pt x="461308" y="594360"/>
                    <a:pt x="297180" y="594360"/>
                  </a:cubicBezTo>
                  <a:cubicBezTo>
                    <a:pt x="133052" y="594360"/>
                    <a:pt x="0" y="461308"/>
                    <a:pt x="0" y="297180"/>
                  </a:cubicBezTo>
                  <a:cubicBezTo>
                    <a:pt x="0" y="133052"/>
                    <a:pt x="133052" y="0"/>
                    <a:pt x="297180" y="0"/>
                  </a:cubicBezTo>
                  <a:close/>
                </a:path>
              </a:pathLst>
            </a:custGeom>
            <a:blipFill>
              <a:blip r:embed="rId6"/>
              <a:stretch>
                <a:fillRect t="-620" b="-620"/>
              </a:stretch>
            </a:blipFill>
            <a:ln>
              <a:noFill/>
            </a:ln>
            <a:effectLst/>
          </p:spPr>
          <p:txBody>
            <a:bodyPr wrap="square" lIns="0" tIns="0" rIns="0" bIns="0" rtlCol="0">
              <a:noAutofit/>
            </a:bodyPr>
            <a:lstStyle/>
            <a:p>
              <a:pPr defTabSz="913943"/>
              <a:endParaRPr lang="en-US" dirty="0">
                <a:solidFill>
                  <a:schemeClr val="bg1">
                    <a:lumMod val="50000"/>
                  </a:schemeClr>
                </a:solidFill>
                <a:latin typeface="EYInterstate Light"/>
              </a:endParaRPr>
            </a:p>
          </p:txBody>
        </p:sp>
        <p:sp>
          <p:nvSpPr>
            <p:cNvPr id="13" name="Freeform: Shape 12">
              <a:extLst>
                <a:ext uri="{FF2B5EF4-FFF2-40B4-BE49-F238E27FC236}">
                  <a16:creationId xmlns:a16="http://schemas.microsoft.com/office/drawing/2014/main" id="{8DC9A214-908C-7B83-8566-71BC66BAFAD6}"/>
                </a:ext>
              </a:extLst>
            </p:cNvPr>
            <p:cNvSpPr>
              <a:spLocks noChangeAspect="1"/>
            </p:cNvSpPr>
            <p:nvPr/>
          </p:nvSpPr>
          <p:spPr>
            <a:xfrm>
              <a:off x="7736764" y="4662121"/>
              <a:ext cx="1106657" cy="1093099"/>
            </a:xfrm>
            <a:custGeom>
              <a:avLst/>
              <a:gdLst>
                <a:gd name="connsiteX0" fmla="*/ 297180 w 594360"/>
                <a:gd name="connsiteY0" fmla="*/ 0 h 594360"/>
                <a:gd name="connsiteX1" fmla="*/ 594360 w 594360"/>
                <a:gd name="connsiteY1" fmla="*/ 297180 h 594360"/>
                <a:gd name="connsiteX2" fmla="*/ 297180 w 594360"/>
                <a:gd name="connsiteY2" fmla="*/ 594360 h 594360"/>
                <a:gd name="connsiteX3" fmla="*/ 0 w 594360"/>
                <a:gd name="connsiteY3" fmla="*/ 297180 h 594360"/>
                <a:gd name="connsiteX4" fmla="*/ 297180 w 594360"/>
                <a:gd name="connsiteY4" fmla="*/ 0 h 594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60" h="594360">
                  <a:moveTo>
                    <a:pt x="297180" y="0"/>
                  </a:moveTo>
                  <a:cubicBezTo>
                    <a:pt x="461308" y="0"/>
                    <a:pt x="594360" y="133052"/>
                    <a:pt x="594360" y="297180"/>
                  </a:cubicBezTo>
                  <a:cubicBezTo>
                    <a:pt x="594360" y="461308"/>
                    <a:pt x="461308" y="594360"/>
                    <a:pt x="297180" y="594360"/>
                  </a:cubicBezTo>
                  <a:cubicBezTo>
                    <a:pt x="133052" y="594360"/>
                    <a:pt x="0" y="461308"/>
                    <a:pt x="0" y="297180"/>
                  </a:cubicBezTo>
                  <a:cubicBezTo>
                    <a:pt x="0" y="133052"/>
                    <a:pt x="133052" y="0"/>
                    <a:pt x="297180" y="0"/>
                  </a:cubicBezTo>
                  <a:close/>
                </a:path>
              </a:pathLst>
            </a:custGeom>
            <a:blipFill>
              <a:blip r:embed="rId7"/>
              <a:stretch>
                <a:fillRect t="-620" b="-620"/>
              </a:stretch>
            </a:blipFill>
            <a:ln>
              <a:noFill/>
            </a:ln>
            <a:effectLst/>
          </p:spPr>
          <p:txBody>
            <a:bodyPr wrap="square" lIns="0" tIns="0" rIns="0" bIns="0" rtlCol="0">
              <a:noAutofit/>
            </a:bodyPr>
            <a:lstStyle/>
            <a:p>
              <a:pPr defTabSz="913943"/>
              <a:endParaRPr lang="en-US" dirty="0">
                <a:solidFill>
                  <a:schemeClr val="bg1">
                    <a:lumMod val="50000"/>
                  </a:schemeClr>
                </a:solidFill>
                <a:latin typeface="EYInterstate Light"/>
              </a:endParaRPr>
            </a:p>
          </p:txBody>
        </p:sp>
        <p:pic>
          <p:nvPicPr>
            <p:cNvPr id="8" name="Picture 7" descr="A person smiling at camera&#10;&#10;AI-generated content may be incorrect.">
              <a:extLst>
                <a:ext uri="{FF2B5EF4-FFF2-40B4-BE49-F238E27FC236}">
                  <a16:creationId xmlns:a16="http://schemas.microsoft.com/office/drawing/2014/main" id="{D3CDA181-445A-AA55-430A-46CF293A8B5B}"/>
                </a:ext>
              </a:extLst>
            </p:cNvPr>
            <p:cNvPicPr>
              <a:picLocks/>
            </p:cNvPicPr>
            <p:nvPr/>
          </p:nvPicPr>
          <p:blipFill rotWithShape="1">
            <a:blip r:embed="rId8" cstate="print">
              <a:extLst>
                <a:ext uri="{28A0092B-C50C-407E-A947-70E740481C1C}">
                  <a14:useLocalDpi xmlns:a14="http://schemas.microsoft.com/office/drawing/2010/main" val="0"/>
                </a:ext>
              </a:extLst>
            </a:blip>
            <a:srcRect l="7585" t="1871" r="13050" b="31485"/>
            <a:stretch>
              <a:fillRect/>
            </a:stretch>
          </p:blipFill>
          <p:spPr>
            <a:xfrm>
              <a:off x="3095720" y="1378821"/>
              <a:ext cx="1106657" cy="1093099"/>
            </a:xfrm>
            <a:prstGeom prst="ellipse">
              <a:avLst/>
            </a:prstGeom>
          </p:spPr>
        </p:pic>
      </p:grpSp>
    </p:spTree>
    <p:extLst>
      <p:ext uri="{BB962C8B-B14F-4D97-AF65-F5344CB8AC3E}">
        <p14:creationId xmlns:p14="http://schemas.microsoft.com/office/powerpoint/2010/main" val="217459698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9B67FB-D740-7CC9-5676-4A8AD163BDB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1AB68C0-B84F-784D-4D10-360DFB1413D5}"/>
              </a:ext>
            </a:extLst>
          </p:cNvPr>
          <p:cNvSpPr>
            <a:spLocks noGrp="1"/>
          </p:cNvSpPr>
          <p:nvPr>
            <p:ph type="title"/>
          </p:nvPr>
        </p:nvSpPr>
        <p:spPr/>
        <p:txBody>
          <a:bodyPr/>
          <a:lstStyle/>
          <a:p>
            <a:r>
              <a:rPr lang="en-IN" dirty="0"/>
              <a:t>State exemption erosion: Pennsylvania — challenge to common </a:t>
            </a:r>
            <a:br>
              <a:rPr lang="en-IN" dirty="0"/>
            </a:br>
            <a:r>
              <a:rPr lang="en-IN" dirty="0"/>
              <a:t>organization model</a:t>
            </a:r>
            <a:endParaRPr lang="en-US" dirty="0"/>
          </a:p>
        </p:txBody>
      </p:sp>
      <p:sp>
        <p:nvSpPr>
          <p:cNvPr id="10" name="Rectangle 3">
            <a:extLst>
              <a:ext uri="{FF2B5EF4-FFF2-40B4-BE49-F238E27FC236}">
                <a16:creationId xmlns:a16="http://schemas.microsoft.com/office/drawing/2014/main" id="{F6B7CC35-0520-D54A-F8AE-D02FD0E9C2A8}"/>
              </a:ext>
            </a:extLst>
          </p:cNvPr>
          <p:cNvSpPr txBox="1">
            <a:spLocks noChangeArrowheads="1"/>
          </p:cNvSpPr>
          <p:nvPr/>
        </p:nvSpPr>
        <p:spPr>
          <a:xfrm>
            <a:off x="693683" y="1667425"/>
            <a:ext cx="10550847" cy="2471438"/>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US" sz="1550" dirty="0"/>
              <a:t>In what is known as the </a:t>
            </a:r>
            <a:r>
              <a:rPr lang="en-US" sz="1550" i="1" dirty="0"/>
              <a:t>Tower Health </a:t>
            </a:r>
            <a:r>
              <a:rPr lang="en-US" sz="1550" dirty="0"/>
              <a:t>decision, in 2023 the PA Commonwealth Court overruled the trial court and denied a property tax exemption to four nonprofit hospitals.  </a:t>
            </a:r>
          </a:p>
          <a:p>
            <a:pPr marL="320040" indent="-320040">
              <a:spcBef>
                <a:spcPts val="0"/>
              </a:spcBef>
              <a:spcAft>
                <a:spcPts val="600"/>
              </a:spcAft>
            </a:pPr>
            <a:r>
              <a:rPr lang="en-US" sz="1550" dirty="0"/>
              <a:t>The court found that these hospitals were operating with a private-profit motive and were thus not charitable institutions. The major factors in this decision were the excessive management fees paid to the owner of the hospitals and the excessive executive compensation arrangements.</a:t>
            </a:r>
          </a:p>
          <a:p>
            <a:pPr marL="320040" indent="-320040">
              <a:spcBef>
                <a:spcPts val="0"/>
              </a:spcBef>
              <a:spcAft>
                <a:spcPts val="600"/>
              </a:spcAft>
            </a:pPr>
            <a:r>
              <a:rPr lang="en-US" sz="1550" dirty="0"/>
              <a:t>This decision was appealed to the PA Supreme Court, who just released a decision in the summer of 2025 reversing the Commonwealth Court and restoring the exemptions.</a:t>
            </a:r>
          </a:p>
          <a:p>
            <a:pPr marL="320040" indent="-320040">
              <a:spcBef>
                <a:spcPts val="0"/>
              </a:spcBef>
              <a:spcAft>
                <a:spcPts val="600"/>
              </a:spcAft>
            </a:pPr>
            <a:r>
              <a:rPr lang="en-US" sz="1550" dirty="0"/>
              <a:t>The PA Supreme Court found that the sheer size of the management fees and the executive compensation were insufficient to establish a private profit motive which would result in a loss of exemption.</a:t>
            </a:r>
          </a:p>
          <a:p>
            <a:pPr marL="320040" indent="-320040">
              <a:spcBef>
                <a:spcPts val="0"/>
              </a:spcBef>
              <a:spcAft>
                <a:spcPts val="600"/>
              </a:spcAft>
            </a:pPr>
            <a:r>
              <a:rPr lang="en-US" sz="1550" dirty="0"/>
              <a:t>The court looked at several factors to determine whether the executive compensation was excessive and ultimately found that it was reasonable, especially when looking at other similar organizations and the skills required to fulfill the charitable mission.</a:t>
            </a:r>
          </a:p>
        </p:txBody>
      </p:sp>
      <p:grpSp>
        <p:nvGrpSpPr>
          <p:cNvPr id="11" name="Group 10">
            <a:extLst>
              <a:ext uri="{FF2B5EF4-FFF2-40B4-BE49-F238E27FC236}">
                <a16:creationId xmlns:a16="http://schemas.microsoft.com/office/drawing/2014/main" id="{01B2D913-DA1B-443B-11C2-9FCBCAFCE5D3}"/>
              </a:ext>
            </a:extLst>
          </p:cNvPr>
          <p:cNvGrpSpPr/>
          <p:nvPr/>
        </p:nvGrpSpPr>
        <p:grpSpPr>
          <a:xfrm>
            <a:off x="479425" y="1412874"/>
            <a:ext cx="11223626" cy="3680333"/>
            <a:chOff x="479425" y="2708269"/>
            <a:chExt cx="11230445" cy="3278681"/>
          </a:xfrm>
        </p:grpSpPr>
        <p:grpSp>
          <p:nvGrpSpPr>
            <p:cNvPr id="12" name="Group 11">
              <a:extLst>
                <a:ext uri="{FF2B5EF4-FFF2-40B4-BE49-F238E27FC236}">
                  <a16:creationId xmlns:a16="http://schemas.microsoft.com/office/drawing/2014/main" id="{ECEB8DC1-CDDC-B47A-D043-5D8A08FE11F0}"/>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816DBCF8-E6A0-E53B-8305-A2A3ADCE8D0A}"/>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CB25BFD-4239-48E2-EDD5-EB77BC13F890}"/>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C2BD303-06CD-8754-EFBF-DC79CD99C44B}"/>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584C0E2B-3F16-59CA-C4EA-41AE88CCE67B}"/>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D14ECCD3-D089-3F89-6C1B-74E838116AEB}"/>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968D385-6CED-58BB-6584-72129839FCFD}"/>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B71BDDF-5B09-304D-D547-75AF56427642}"/>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77834222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41F2C3-7B02-ED12-8093-92B47C349B8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0DCD3D4-BA51-64E5-19DD-BA27BCEFBB90}"/>
              </a:ext>
            </a:extLst>
          </p:cNvPr>
          <p:cNvSpPr>
            <a:spLocks noGrp="1"/>
          </p:cNvSpPr>
          <p:nvPr>
            <p:ph type="title"/>
          </p:nvPr>
        </p:nvSpPr>
        <p:spPr/>
        <p:txBody>
          <a:bodyPr/>
          <a:lstStyle/>
          <a:p>
            <a:r>
              <a:rPr lang="en-IN" dirty="0"/>
              <a:t>State exemption erosion: New York — property tax exemption </a:t>
            </a:r>
            <a:br>
              <a:rPr lang="en-IN" dirty="0"/>
            </a:br>
            <a:r>
              <a:rPr lang="en-IN" dirty="0"/>
              <a:t>RPTL Section 420-a</a:t>
            </a:r>
            <a:endParaRPr lang="en-US" dirty="0"/>
          </a:p>
        </p:txBody>
      </p:sp>
      <p:sp>
        <p:nvSpPr>
          <p:cNvPr id="10" name="Rectangle 3">
            <a:extLst>
              <a:ext uri="{FF2B5EF4-FFF2-40B4-BE49-F238E27FC236}">
                <a16:creationId xmlns:a16="http://schemas.microsoft.com/office/drawing/2014/main" id="{7DB754F5-7F18-AC00-4029-839D7BB53B66}"/>
              </a:ext>
            </a:extLst>
          </p:cNvPr>
          <p:cNvSpPr txBox="1">
            <a:spLocks noChangeArrowheads="1"/>
          </p:cNvSpPr>
          <p:nvPr/>
        </p:nvSpPr>
        <p:spPr>
          <a:xfrm>
            <a:off x="693683" y="1667424"/>
            <a:ext cx="10550847"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550" dirty="0"/>
              <a:t>New York State provides a real property tax exemption for nonprofit hospitals under Sections 420-a of the New York State Real Property Tax Law (RPTL).</a:t>
            </a:r>
          </a:p>
          <a:p>
            <a:pPr marL="320040" indent="-320040">
              <a:spcBef>
                <a:spcPts val="0"/>
              </a:spcBef>
              <a:spcAft>
                <a:spcPts val="600"/>
              </a:spcAft>
            </a:pPr>
            <a:r>
              <a:rPr lang="en-IN" sz="1550" dirty="0"/>
              <a:t>To qualify for the exemption, the nonprofit organization must prove the real estate is owned and used by the nonprofit organization for its intended purpose.</a:t>
            </a:r>
          </a:p>
          <a:p>
            <a:pPr marL="320040" indent="-320040">
              <a:spcBef>
                <a:spcPts val="0"/>
              </a:spcBef>
              <a:spcAft>
                <a:spcPts val="600"/>
              </a:spcAft>
            </a:pPr>
            <a:r>
              <a:rPr lang="en-IN" sz="1550" dirty="0"/>
              <a:t>The exemption is determined on a fact-intensive basis, particularly when the real estate is owned by one entity and used by another.</a:t>
            </a:r>
          </a:p>
          <a:p>
            <a:pPr marL="320040" indent="-320040">
              <a:spcBef>
                <a:spcPts val="0"/>
              </a:spcBef>
              <a:spcAft>
                <a:spcPts val="600"/>
              </a:spcAft>
            </a:pPr>
            <a:r>
              <a:rPr lang="en-IN" sz="1550" dirty="0"/>
              <a:t>Assessors will determine if a portion of a nonprofit hospital is used by doctors for their private practices. Where a portion of the property is being so used, that portion of the real estate will be subject to taxation.</a:t>
            </a:r>
          </a:p>
          <a:p>
            <a:pPr marL="320040" indent="-320040">
              <a:spcBef>
                <a:spcPts val="0"/>
              </a:spcBef>
              <a:spcAft>
                <a:spcPts val="600"/>
              </a:spcAft>
            </a:pPr>
            <a:r>
              <a:rPr lang="en-IN" sz="1550" dirty="0"/>
              <a:t>Assessors are being more aggressive in reviewing the current use of nonprofit hospitals to determine if a portion may be taxable or if the entire exemption should be revoked.</a:t>
            </a:r>
          </a:p>
          <a:p>
            <a:pPr marL="320040" indent="-320040">
              <a:spcBef>
                <a:spcPts val="0"/>
              </a:spcBef>
              <a:spcAft>
                <a:spcPts val="600"/>
              </a:spcAft>
            </a:pPr>
            <a:r>
              <a:rPr lang="en-IN" sz="1550" dirty="0"/>
              <a:t>See </a:t>
            </a:r>
            <a:r>
              <a:rPr lang="en-IN" sz="1550" i="1" dirty="0"/>
              <a:t>Brookdale Physicians’ Dialysis Assoc., Inc. v. Depot of Fin. of City of New York</a:t>
            </a:r>
            <a:r>
              <a:rPr lang="en-IN" sz="1550" dirty="0"/>
              <a:t>, 2024 NY Slip Op 01583, WL 1199333 (21 March 2024), where exemption was revoked retroactively for leasing a hospital facility to a for-profit entity.</a:t>
            </a:r>
          </a:p>
        </p:txBody>
      </p:sp>
      <p:grpSp>
        <p:nvGrpSpPr>
          <p:cNvPr id="11" name="Group 10">
            <a:extLst>
              <a:ext uri="{FF2B5EF4-FFF2-40B4-BE49-F238E27FC236}">
                <a16:creationId xmlns:a16="http://schemas.microsoft.com/office/drawing/2014/main" id="{B184DFAF-7BBC-0705-3E55-16FC45F3DF1F}"/>
              </a:ext>
            </a:extLst>
          </p:cNvPr>
          <p:cNvGrpSpPr/>
          <p:nvPr/>
        </p:nvGrpSpPr>
        <p:grpSpPr>
          <a:xfrm>
            <a:off x="479425" y="1412875"/>
            <a:ext cx="11223625" cy="3881020"/>
            <a:chOff x="479425" y="2708269"/>
            <a:chExt cx="11230445" cy="3278681"/>
          </a:xfrm>
        </p:grpSpPr>
        <p:grpSp>
          <p:nvGrpSpPr>
            <p:cNvPr id="12" name="Group 11">
              <a:extLst>
                <a:ext uri="{FF2B5EF4-FFF2-40B4-BE49-F238E27FC236}">
                  <a16:creationId xmlns:a16="http://schemas.microsoft.com/office/drawing/2014/main" id="{12FA377A-9BA7-3C36-19DC-8327C81C5128}"/>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FBBD2371-E4E2-3301-4640-BC2DFDAE5D9D}"/>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0490C90-AB34-497C-4978-7D66B41669E8}"/>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E2BE90F-FD91-F90A-A2B3-50967EEB41CC}"/>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CEFAB2EB-0345-0D7D-11A6-EBDA2C0FE925}"/>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E4173D03-F4CB-73AA-7FA2-6886833D0D28}"/>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46039CD-F32C-BAE9-03B1-C55917CA1494}"/>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E598CCB-EF2B-197E-639B-5201382DBA3B}"/>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5615626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557302-5038-CBEA-C1B8-EAEEC655060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B763AB2-43C3-3765-CEE2-25E14A06E3AA}"/>
              </a:ext>
            </a:extLst>
          </p:cNvPr>
          <p:cNvSpPr>
            <a:spLocks noGrp="1"/>
          </p:cNvSpPr>
          <p:nvPr>
            <p:ph type="title"/>
          </p:nvPr>
        </p:nvSpPr>
        <p:spPr/>
        <p:txBody>
          <a:bodyPr/>
          <a:lstStyle/>
          <a:p>
            <a:r>
              <a:rPr lang="en-US" noProof="0" dirty="0"/>
              <a:t>State exemption erosion: Illinois — eligibility of hospital for property exemptions</a:t>
            </a:r>
          </a:p>
        </p:txBody>
      </p:sp>
      <p:sp>
        <p:nvSpPr>
          <p:cNvPr id="10" name="Rectangle 3">
            <a:extLst>
              <a:ext uri="{FF2B5EF4-FFF2-40B4-BE49-F238E27FC236}">
                <a16:creationId xmlns:a16="http://schemas.microsoft.com/office/drawing/2014/main" id="{0699A901-CD47-5B48-845F-200AB699B384}"/>
              </a:ext>
            </a:extLst>
          </p:cNvPr>
          <p:cNvSpPr txBox="1">
            <a:spLocks noChangeArrowheads="1"/>
          </p:cNvSpPr>
          <p:nvPr/>
        </p:nvSpPr>
        <p:spPr>
          <a:xfrm>
            <a:off x="693683" y="1667424"/>
            <a:ext cx="10550847"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US" sz="1550" noProof="0" dirty="0"/>
              <a:t>The </a:t>
            </a:r>
            <a:r>
              <a:rPr lang="en-US" sz="1550" i="1" noProof="0" dirty="0"/>
              <a:t>Carle Foundation v. Department of Revenue</a:t>
            </a:r>
            <a:r>
              <a:rPr lang="en-US" sz="1550" noProof="0" dirty="0"/>
              <a:t>:</a:t>
            </a:r>
          </a:p>
          <a:p>
            <a:pPr marL="640080" indent="-320040">
              <a:spcBef>
                <a:spcPts val="0"/>
              </a:spcBef>
              <a:spcAft>
                <a:spcPts val="600"/>
              </a:spcAft>
            </a:pPr>
            <a:r>
              <a:rPr lang="en-US" sz="1550" noProof="0" dirty="0"/>
              <a:t>Ruling out of the 4th District Appellate Court upheld seven years of charitable exemptions. </a:t>
            </a:r>
          </a:p>
          <a:p>
            <a:pPr marL="640080" indent="-320040">
              <a:spcBef>
                <a:spcPts val="0"/>
              </a:spcBef>
              <a:spcAft>
                <a:spcPts val="600"/>
              </a:spcAft>
            </a:pPr>
            <a:r>
              <a:rPr lang="en-US" sz="1550" noProof="0" dirty="0"/>
              <a:t>Case involved retroactive application of a 2012 state law that clarified the charitable exemption test that hospitals must provide at least as much in charity to their communities than exceeds the amount that they would pay in property tax.</a:t>
            </a:r>
          </a:p>
          <a:p>
            <a:pPr marL="640080" indent="-320040">
              <a:spcBef>
                <a:spcPts val="0"/>
              </a:spcBef>
              <a:spcAft>
                <a:spcPts val="600"/>
              </a:spcAft>
            </a:pPr>
            <a:r>
              <a:rPr lang="en-US" sz="1550" i="1" noProof="0" dirty="0"/>
              <a:t>Oswald v. Hammer </a:t>
            </a:r>
            <a:r>
              <a:rPr lang="en-US" sz="1550" noProof="0" dirty="0"/>
              <a:t>(2018) further clarified this test that required it to prove (1) that it provides charity for the benefit of an indefinite number of persons, which reduces the burdens of government, and (2) that its primary purpose is charitable.</a:t>
            </a:r>
          </a:p>
          <a:p>
            <a:pPr marL="640080" indent="-320040">
              <a:spcBef>
                <a:spcPts val="0"/>
              </a:spcBef>
              <a:spcAft>
                <a:spcPts val="600"/>
              </a:spcAft>
            </a:pPr>
            <a:r>
              <a:rPr lang="en-US" sz="1550" noProof="0" dirty="0"/>
              <a:t>Fact-intensive finding ultimately redefines and expands the meaning of charitable exemption for hospitals.</a:t>
            </a:r>
          </a:p>
          <a:p>
            <a:pPr marL="320040" indent="-320040">
              <a:spcBef>
                <a:spcPts val="0"/>
              </a:spcBef>
              <a:spcAft>
                <a:spcPts val="600"/>
              </a:spcAft>
            </a:pPr>
            <a:endParaRPr lang="en-US" sz="1550" noProof="0" dirty="0"/>
          </a:p>
        </p:txBody>
      </p:sp>
      <p:grpSp>
        <p:nvGrpSpPr>
          <p:cNvPr id="11" name="Group 10">
            <a:extLst>
              <a:ext uri="{FF2B5EF4-FFF2-40B4-BE49-F238E27FC236}">
                <a16:creationId xmlns:a16="http://schemas.microsoft.com/office/drawing/2014/main" id="{51567737-D612-1E20-6600-54545DF097C3}"/>
              </a:ext>
            </a:extLst>
          </p:cNvPr>
          <p:cNvGrpSpPr/>
          <p:nvPr/>
        </p:nvGrpSpPr>
        <p:grpSpPr>
          <a:xfrm>
            <a:off x="479425" y="1412875"/>
            <a:ext cx="11223625" cy="3520587"/>
            <a:chOff x="479425" y="2708269"/>
            <a:chExt cx="11230445" cy="3278681"/>
          </a:xfrm>
        </p:grpSpPr>
        <p:grpSp>
          <p:nvGrpSpPr>
            <p:cNvPr id="12" name="Group 11">
              <a:extLst>
                <a:ext uri="{FF2B5EF4-FFF2-40B4-BE49-F238E27FC236}">
                  <a16:creationId xmlns:a16="http://schemas.microsoft.com/office/drawing/2014/main" id="{2B91E2D2-9796-FD66-C0F4-A89B00F5F351}"/>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429BC977-6664-FB2F-EC66-9A152DD9F7E0}"/>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4AF01B7-4F16-BF93-751B-874F601F9824}"/>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23E6AFA-62A3-27D5-AB08-175EBAFBB674}"/>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CAECA73F-5313-622B-DD09-E1B06A764879}"/>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F1F1D8D2-7D55-18F0-4898-A4F28FC6301F}"/>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61F2BFB-9AEB-E26C-1F90-661D16744C78}"/>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F7C7580-0B45-61C9-6AB7-1155560B3FC7}"/>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272269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B244B5-BE8B-0454-3EAD-03DBBAFC7CB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D2903F5-52F3-572B-AFFC-4B39E6117BEA}"/>
              </a:ext>
            </a:extLst>
          </p:cNvPr>
          <p:cNvSpPr>
            <a:spLocks noGrp="1"/>
          </p:cNvSpPr>
          <p:nvPr>
            <p:ph type="title"/>
          </p:nvPr>
        </p:nvSpPr>
        <p:spPr/>
        <p:txBody>
          <a:bodyPr/>
          <a:lstStyle/>
          <a:p>
            <a:r>
              <a:rPr lang="en-IN" dirty="0"/>
              <a:t>State exemption erosion: Idaho — partial exemption found to be arbitrary 	</a:t>
            </a:r>
            <a:endParaRPr lang="en-US" dirty="0"/>
          </a:p>
        </p:txBody>
      </p:sp>
      <p:sp>
        <p:nvSpPr>
          <p:cNvPr id="10" name="Rectangle 3">
            <a:extLst>
              <a:ext uri="{FF2B5EF4-FFF2-40B4-BE49-F238E27FC236}">
                <a16:creationId xmlns:a16="http://schemas.microsoft.com/office/drawing/2014/main" id="{8D305474-6470-78DC-B480-6DA97ADE6BBD}"/>
              </a:ext>
            </a:extLst>
          </p:cNvPr>
          <p:cNvSpPr txBox="1">
            <a:spLocks noChangeArrowheads="1"/>
          </p:cNvSpPr>
          <p:nvPr/>
        </p:nvSpPr>
        <p:spPr>
          <a:xfrm>
            <a:off x="693683" y="1667424"/>
            <a:ext cx="10550847"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550" dirty="0"/>
              <a:t>Idaho Supreme Court heard case of </a:t>
            </a:r>
            <a:r>
              <a:rPr lang="en-IN" sz="1550" i="1" dirty="0"/>
              <a:t>Upper Valley Community Health Services Inc. v. Madison County</a:t>
            </a:r>
            <a:r>
              <a:rPr lang="en-IN" sz="1550" dirty="0"/>
              <a:t> in August 2024.</a:t>
            </a:r>
          </a:p>
          <a:p>
            <a:pPr marL="320040" indent="-320040">
              <a:spcBef>
                <a:spcPts val="0"/>
              </a:spcBef>
              <a:spcAft>
                <a:spcPts val="600"/>
              </a:spcAft>
            </a:pPr>
            <a:r>
              <a:rPr lang="en-IN" sz="1550" dirty="0"/>
              <a:t>A nonprofit health clinic, where most patients are low income and use government health insurance, also saw patients with private insurance.</a:t>
            </a:r>
          </a:p>
          <a:p>
            <a:pPr marL="320040" indent="-320040">
              <a:spcBef>
                <a:spcPts val="0"/>
              </a:spcBef>
              <a:spcAft>
                <a:spcPts val="600"/>
              </a:spcAft>
            </a:pPr>
            <a:r>
              <a:rPr lang="en-IN" sz="1550" dirty="0"/>
              <a:t>Local Board of Equalization and District Court ruled that exemption should be limited to 65%, since some patients are private pay.</a:t>
            </a:r>
          </a:p>
          <a:p>
            <a:pPr marL="320040" indent="-320040">
              <a:spcBef>
                <a:spcPts val="0"/>
              </a:spcBef>
              <a:spcAft>
                <a:spcPts val="600"/>
              </a:spcAft>
            </a:pPr>
            <a:r>
              <a:rPr lang="en-IN" sz="1550" dirty="0"/>
              <a:t>Idaho Supreme Court ruled that since the organization is a nonprofit it is irrelevant that they also saw private pay patients. Exemption should be 100%.</a:t>
            </a:r>
          </a:p>
          <a:p>
            <a:pPr marL="320040" indent="-320040">
              <a:spcBef>
                <a:spcPts val="0"/>
              </a:spcBef>
              <a:spcAft>
                <a:spcPts val="600"/>
              </a:spcAft>
            </a:pPr>
            <a:r>
              <a:rPr lang="en-IN" sz="1550" dirty="0"/>
              <a:t>Bills have been introduced in state legislature to move jurisdiction for deciding whether a property is exempt to county commissions. </a:t>
            </a:r>
          </a:p>
        </p:txBody>
      </p:sp>
      <p:grpSp>
        <p:nvGrpSpPr>
          <p:cNvPr id="11" name="Group 10">
            <a:extLst>
              <a:ext uri="{FF2B5EF4-FFF2-40B4-BE49-F238E27FC236}">
                <a16:creationId xmlns:a16="http://schemas.microsoft.com/office/drawing/2014/main" id="{646D6C5C-D2C8-B724-5456-5E8065E7FF31}"/>
              </a:ext>
            </a:extLst>
          </p:cNvPr>
          <p:cNvGrpSpPr/>
          <p:nvPr/>
        </p:nvGrpSpPr>
        <p:grpSpPr>
          <a:xfrm>
            <a:off x="479425" y="1412876"/>
            <a:ext cx="11223625" cy="3201166"/>
            <a:chOff x="479425" y="2708269"/>
            <a:chExt cx="11230445" cy="3278681"/>
          </a:xfrm>
        </p:grpSpPr>
        <p:grpSp>
          <p:nvGrpSpPr>
            <p:cNvPr id="12" name="Group 11">
              <a:extLst>
                <a:ext uri="{FF2B5EF4-FFF2-40B4-BE49-F238E27FC236}">
                  <a16:creationId xmlns:a16="http://schemas.microsoft.com/office/drawing/2014/main" id="{86CA597A-2D91-F868-3A9C-CB3C959E2918}"/>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ACD57029-76DB-329F-5062-916C3A4199B7}"/>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673A017-2F54-0FA4-FC96-A6425941D7F6}"/>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CA6ED4B-6A1D-1026-973C-A87962677FA6}"/>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836F1694-7630-C543-75FB-325F50A68160}"/>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E0D5A905-5FD0-D712-441B-E8E4C7D9614F}"/>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F64537C-6174-BAC3-E2B8-03EBF9A36EC7}"/>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220D974-B4B4-CB5F-88D3-4CD70662F4EE}"/>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33024264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9E9675-780E-A116-B3E1-4742ABE948B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2B8B6BC-4A57-AE77-1DF7-7FCB44C8B53F}"/>
              </a:ext>
            </a:extLst>
          </p:cNvPr>
          <p:cNvSpPr>
            <a:spLocks noGrp="1"/>
          </p:cNvSpPr>
          <p:nvPr>
            <p:ph type="title"/>
          </p:nvPr>
        </p:nvSpPr>
        <p:spPr/>
        <p:txBody>
          <a:bodyPr/>
          <a:lstStyle/>
          <a:p>
            <a:r>
              <a:rPr lang="en-IN" dirty="0"/>
              <a:t>Transfer tax</a:t>
            </a:r>
            <a:endParaRPr lang="en-US" dirty="0"/>
          </a:p>
        </p:txBody>
      </p:sp>
      <p:sp>
        <p:nvSpPr>
          <p:cNvPr id="10" name="Rectangle 3">
            <a:extLst>
              <a:ext uri="{FF2B5EF4-FFF2-40B4-BE49-F238E27FC236}">
                <a16:creationId xmlns:a16="http://schemas.microsoft.com/office/drawing/2014/main" id="{833BBAC2-9583-BE3F-6638-86F9BB216A16}"/>
              </a:ext>
            </a:extLst>
          </p:cNvPr>
          <p:cNvSpPr txBox="1">
            <a:spLocks noChangeArrowheads="1"/>
          </p:cNvSpPr>
          <p:nvPr/>
        </p:nvSpPr>
        <p:spPr>
          <a:xfrm>
            <a:off x="693683" y="1667425"/>
            <a:ext cx="10550847" cy="2242424"/>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550" dirty="0"/>
              <a:t>What is transfer tax?</a:t>
            </a:r>
          </a:p>
          <a:p>
            <a:pPr marL="640080" indent="-320040">
              <a:spcBef>
                <a:spcPts val="0"/>
              </a:spcBef>
              <a:spcAft>
                <a:spcPts val="600"/>
              </a:spcAft>
            </a:pPr>
            <a:r>
              <a:rPr lang="en-IN" sz="1550" dirty="0"/>
              <a:t>A charge levied on the transfer of ownership or title to real property from one individual or entity to another</a:t>
            </a:r>
          </a:p>
          <a:p>
            <a:pPr marL="640080" indent="-320040">
              <a:spcBef>
                <a:spcPts val="0"/>
              </a:spcBef>
              <a:spcAft>
                <a:spcPts val="600"/>
              </a:spcAft>
            </a:pPr>
            <a:r>
              <a:rPr lang="en-IN" sz="1550" dirty="0"/>
              <a:t>Usually tied to the fair market value of the underlying property being transferred</a:t>
            </a:r>
          </a:p>
          <a:p>
            <a:pPr marL="640080" indent="-320040">
              <a:spcBef>
                <a:spcPts val="0"/>
              </a:spcBef>
              <a:spcAft>
                <a:spcPts val="600"/>
              </a:spcAft>
            </a:pPr>
            <a:r>
              <a:rPr lang="en-IN" sz="1550" dirty="0"/>
              <a:t>Sometimes imposed on legal entity transfers that do not involve recordings of deeds</a:t>
            </a:r>
          </a:p>
          <a:p>
            <a:pPr marL="320040" indent="-320040">
              <a:spcBef>
                <a:spcPts val="0"/>
              </a:spcBef>
              <a:spcAft>
                <a:spcPts val="600"/>
              </a:spcAft>
            </a:pPr>
            <a:r>
              <a:rPr lang="en-IN" sz="1550" dirty="0"/>
              <a:t>Not all jurisdictions have an exemption for tax-exempt buyers/sellers:</a:t>
            </a:r>
          </a:p>
          <a:p>
            <a:pPr marL="640080" indent="-320040">
              <a:spcBef>
                <a:spcPts val="0"/>
              </a:spcBef>
              <a:spcAft>
                <a:spcPts val="600"/>
              </a:spcAft>
            </a:pPr>
            <a:r>
              <a:rPr lang="en-IN" sz="1550" dirty="0"/>
              <a:t>In Washington, DC, no exemption exists for nonprofits.</a:t>
            </a:r>
          </a:p>
          <a:p>
            <a:pPr marL="640080" indent="-320040">
              <a:spcBef>
                <a:spcPts val="0"/>
              </a:spcBef>
              <a:spcAft>
                <a:spcPts val="600"/>
              </a:spcAft>
            </a:pPr>
            <a:r>
              <a:rPr lang="en-IN" sz="1550" dirty="0"/>
              <a:t>In California, exemptions for nonprofits are extremely narrow:</a:t>
            </a:r>
          </a:p>
          <a:p>
            <a:pPr marL="960120" indent="-320040">
              <a:spcBef>
                <a:spcPts val="0"/>
              </a:spcBef>
              <a:spcAft>
                <a:spcPts val="600"/>
              </a:spcAft>
            </a:pPr>
            <a:r>
              <a:rPr lang="en-IN" sz="1500" dirty="0"/>
              <a:t>See California Revenue and Taxation Code § 11929 </a:t>
            </a:r>
          </a:p>
          <a:p>
            <a:pPr marL="640080" indent="-320040">
              <a:spcBef>
                <a:spcPts val="0"/>
              </a:spcBef>
              <a:spcAft>
                <a:spcPts val="600"/>
              </a:spcAft>
            </a:pPr>
            <a:r>
              <a:rPr lang="en-IN" sz="1550" dirty="0"/>
              <a:t>There may be a need to find a broader exemption; otherwise, a transfer tax may apply. </a:t>
            </a:r>
          </a:p>
          <a:p>
            <a:pPr marL="640080" indent="-320040">
              <a:spcBef>
                <a:spcPts val="0"/>
              </a:spcBef>
              <a:spcAft>
                <a:spcPts val="600"/>
              </a:spcAft>
            </a:pPr>
            <a:endParaRPr lang="en-IN" sz="1550" dirty="0"/>
          </a:p>
        </p:txBody>
      </p:sp>
      <p:grpSp>
        <p:nvGrpSpPr>
          <p:cNvPr id="11" name="Group 10">
            <a:extLst>
              <a:ext uri="{FF2B5EF4-FFF2-40B4-BE49-F238E27FC236}">
                <a16:creationId xmlns:a16="http://schemas.microsoft.com/office/drawing/2014/main" id="{25FCC989-178F-A772-08F5-614268EBA8F1}"/>
              </a:ext>
            </a:extLst>
          </p:cNvPr>
          <p:cNvGrpSpPr/>
          <p:nvPr/>
        </p:nvGrpSpPr>
        <p:grpSpPr>
          <a:xfrm>
            <a:off x="479425" y="1412875"/>
            <a:ext cx="11233149" cy="3016621"/>
            <a:chOff x="479425" y="2708269"/>
            <a:chExt cx="11230445" cy="3278681"/>
          </a:xfrm>
        </p:grpSpPr>
        <p:grpSp>
          <p:nvGrpSpPr>
            <p:cNvPr id="12" name="Group 11">
              <a:extLst>
                <a:ext uri="{FF2B5EF4-FFF2-40B4-BE49-F238E27FC236}">
                  <a16:creationId xmlns:a16="http://schemas.microsoft.com/office/drawing/2014/main" id="{0A210554-B6E2-4CB9-5A46-375A60EF7D43}"/>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0F297AA6-9151-1822-2E20-4089B6A17372}"/>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41D5AF5-0F6C-93E1-08B6-9957208C2A58}"/>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A3ED854-4B76-46FD-8FC7-BD8FEA56D156}"/>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65055FF3-9CFD-8DED-C5C0-52FA9C1C17E7}"/>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8057CCA9-E1B5-CD9D-4B89-D462E13ED730}"/>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C75766D-AA16-7603-77D4-994F21A9DFE0}"/>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8A93A75-1D40-13E9-E48B-AB4EFB1E7560}"/>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23948339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E6494A-EADB-89F4-AFCA-34D577FCE2E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BC896D9-EB85-C3DE-FB73-A2CECCC4A036}"/>
              </a:ext>
            </a:extLst>
          </p:cNvPr>
          <p:cNvSpPr>
            <a:spLocks noGrp="1"/>
          </p:cNvSpPr>
          <p:nvPr>
            <p:ph type="title"/>
          </p:nvPr>
        </p:nvSpPr>
        <p:spPr/>
        <p:txBody>
          <a:bodyPr/>
          <a:lstStyle/>
          <a:p>
            <a:r>
              <a:rPr lang="en-US" noProof="0" dirty="0"/>
              <a:t>Property tax — key actions</a:t>
            </a:r>
          </a:p>
        </p:txBody>
      </p:sp>
      <p:sp>
        <p:nvSpPr>
          <p:cNvPr id="5" name="Rectangle 4">
            <a:extLst>
              <a:ext uri="{FF2B5EF4-FFF2-40B4-BE49-F238E27FC236}">
                <a16:creationId xmlns:a16="http://schemas.microsoft.com/office/drawing/2014/main" id="{912F371C-75D7-EEE6-ABEB-BC980CD842B2}"/>
              </a:ext>
            </a:extLst>
          </p:cNvPr>
          <p:cNvSpPr/>
          <p:nvPr/>
        </p:nvSpPr>
        <p:spPr>
          <a:xfrm>
            <a:off x="485522" y="1412875"/>
            <a:ext cx="3222873" cy="4679950"/>
          </a:xfrm>
          <a:prstGeom prst="rect">
            <a:avLst/>
          </a:prstGeom>
          <a:no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noProof="0" dirty="0">
              <a:solidFill>
                <a:schemeClr val="tx1"/>
              </a:solidFill>
            </a:endParaRPr>
          </a:p>
        </p:txBody>
      </p:sp>
      <p:sp>
        <p:nvSpPr>
          <p:cNvPr id="6" name="Oval 4">
            <a:extLst>
              <a:ext uri="{FF2B5EF4-FFF2-40B4-BE49-F238E27FC236}">
                <a16:creationId xmlns:a16="http://schemas.microsoft.com/office/drawing/2014/main" id="{60835884-1375-0EA4-1C43-F5DCD906B2E3}"/>
              </a:ext>
            </a:extLst>
          </p:cNvPr>
          <p:cNvSpPr/>
          <p:nvPr/>
        </p:nvSpPr>
        <p:spPr>
          <a:xfrm>
            <a:off x="485522" y="1414676"/>
            <a:ext cx="3222877" cy="1150654"/>
          </a:xfrm>
          <a:prstGeom prst="rect">
            <a:avLst/>
          </a:prstGeom>
          <a:solidFill>
            <a:srgbClr val="C4C4CD"/>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noProof="0" dirty="0">
              <a:solidFill>
                <a:schemeClr val="bg1"/>
              </a:solidFill>
            </a:endParaRPr>
          </a:p>
        </p:txBody>
      </p:sp>
      <p:sp>
        <p:nvSpPr>
          <p:cNvPr id="7" name="Rectangle 6">
            <a:extLst>
              <a:ext uri="{FF2B5EF4-FFF2-40B4-BE49-F238E27FC236}">
                <a16:creationId xmlns:a16="http://schemas.microsoft.com/office/drawing/2014/main" id="{7103204A-656E-88CD-BC19-D8CB0BDFDF42}"/>
              </a:ext>
            </a:extLst>
          </p:cNvPr>
          <p:cNvSpPr/>
          <p:nvPr/>
        </p:nvSpPr>
        <p:spPr>
          <a:xfrm>
            <a:off x="663323" y="1619453"/>
            <a:ext cx="2867278" cy="738664"/>
          </a:xfrm>
          <a:prstGeom prst="rect">
            <a:avLst/>
          </a:prstGeom>
        </p:spPr>
        <p:txBody>
          <a:bodyPr wrap="square" lIns="0" tIns="0" rIns="0" bIns="0">
            <a:spAutoFit/>
          </a:bodyPr>
          <a:lstStyle/>
          <a:p>
            <a:pPr algn="ctr"/>
            <a:r>
              <a:rPr lang="en-US" sz="1600" b="1" noProof="0" dirty="0"/>
              <a:t>Review compliance policy, processes and systems to assess gaps</a:t>
            </a:r>
          </a:p>
        </p:txBody>
      </p:sp>
      <p:sp>
        <p:nvSpPr>
          <p:cNvPr id="9" name="Rectangle 8">
            <a:extLst>
              <a:ext uri="{FF2B5EF4-FFF2-40B4-BE49-F238E27FC236}">
                <a16:creationId xmlns:a16="http://schemas.microsoft.com/office/drawing/2014/main" id="{42C32F29-2A46-6A0E-BE80-5A48ED1960CA}"/>
              </a:ext>
            </a:extLst>
          </p:cNvPr>
          <p:cNvSpPr/>
          <p:nvPr/>
        </p:nvSpPr>
        <p:spPr>
          <a:xfrm>
            <a:off x="4487610" y="1412875"/>
            <a:ext cx="3222873" cy="4679950"/>
          </a:xfrm>
          <a:prstGeom prst="rect">
            <a:avLst/>
          </a:prstGeom>
          <a:no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noProof="0" dirty="0">
              <a:solidFill>
                <a:schemeClr val="tx1"/>
              </a:solidFill>
            </a:endParaRPr>
          </a:p>
        </p:txBody>
      </p:sp>
      <p:sp>
        <p:nvSpPr>
          <p:cNvPr id="20" name="Oval 4">
            <a:extLst>
              <a:ext uri="{FF2B5EF4-FFF2-40B4-BE49-F238E27FC236}">
                <a16:creationId xmlns:a16="http://schemas.microsoft.com/office/drawing/2014/main" id="{F4679C93-4EA0-DA9D-58F2-27FED921D367}"/>
              </a:ext>
            </a:extLst>
          </p:cNvPr>
          <p:cNvSpPr/>
          <p:nvPr/>
        </p:nvSpPr>
        <p:spPr>
          <a:xfrm>
            <a:off x="4487610" y="1414676"/>
            <a:ext cx="3222877" cy="1150654"/>
          </a:xfrm>
          <a:prstGeom prst="rect">
            <a:avLst/>
          </a:prstGeom>
          <a:solidFill>
            <a:srgbClr val="C4C4CD"/>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noProof="0" dirty="0">
              <a:solidFill>
                <a:schemeClr val="bg1"/>
              </a:solidFill>
            </a:endParaRPr>
          </a:p>
        </p:txBody>
      </p:sp>
      <p:sp>
        <p:nvSpPr>
          <p:cNvPr id="23" name="Rectangle 22">
            <a:extLst>
              <a:ext uri="{FF2B5EF4-FFF2-40B4-BE49-F238E27FC236}">
                <a16:creationId xmlns:a16="http://schemas.microsoft.com/office/drawing/2014/main" id="{95476FA9-CCA9-08D6-387B-C36BCBABEA8B}"/>
              </a:ext>
            </a:extLst>
          </p:cNvPr>
          <p:cNvSpPr/>
          <p:nvPr/>
        </p:nvSpPr>
        <p:spPr>
          <a:xfrm>
            <a:off x="8489698" y="1412875"/>
            <a:ext cx="3222873" cy="4679950"/>
          </a:xfrm>
          <a:prstGeom prst="rect">
            <a:avLst/>
          </a:prstGeom>
          <a:no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noProof="0" dirty="0">
              <a:solidFill>
                <a:schemeClr val="tx1"/>
              </a:solidFill>
            </a:endParaRPr>
          </a:p>
        </p:txBody>
      </p:sp>
      <p:sp>
        <p:nvSpPr>
          <p:cNvPr id="24" name="Oval 4">
            <a:extLst>
              <a:ext uri="{FF2B5EF4-FFF2-40B4-BE49-F238E27FC236}">
                <a16:creationId xmlns:a16="http://schemas.microsoft.com/office/drawing/2014/main" id="{911EB294-1BB4-BFF9-F9B6-4753094F46F5}"/>
              </a:ext>
            </a:extLst>
          </p:cNvPr>
          <p:cNvSpPr/>
          <p:nvPr/>
        </p:nvSpPr>
        <p:spPr>
          <a:xfrm>
            <a:off x="8489698" y="1414676"/>
            <a:ext cx="3222877" cy="1150654"/>
          </a:xfrm>
          <a:prstGeom prst="rect">
            <a:avLst/>
          </a:prstGeom>
          <a:solidFill>
            <a:srgbClr val="C4C4CD"/>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noProof="0" dirty="0">
              <a:solidFill>
                <a:schemeClr val="bg1"/>
              </a:solidFill>
            </a:endParaRPr>
          </a:p>
        </p:txBody>
      </p:sp>
      <p:sp>
        <p:nvSpPr>
          <p:cNvPr id="30" name="Rectangle 3">
            <a:extLst>
              <a:ext uri="{FF2B5EF4-FFF2-40B4-BE49-F238E27FC236}">
                <a16:creationId xmlns:a16="http://schemas.microsoft.com/office/drawing/2014/main" id="{B1911275-6F02-4696-665C-4A02493F62EC}"/>
              </a:ext>
            </a:extLst>
          </p:cNvPr>
          <p:cNvSpPr txBox="1">
            <a:spLocks noChangeArrowheads="1"/>
          </p:cNvSpPr>
          <p:nvPr/>
        </p:nvSpPr>
        <p:spPr>
          <a:xfrm>
            <a:off x="668283" y="2806700"/>
            <a:ext cx="2862317" cy="3182348"/>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US" sz="1550" noProof="0" dirty="0"/>
              <a:t>Consider:</a:t>
            </a:r>
          </a:p>
          <a:p>
            <a:pPr marL="640080" indent="-320040">
              <a:spcBef>
                <a:spcPts val="0"/>
              </a:spcBef>
              <a:spcAft>
                <a:spcPts val="600"/>
              </a:spcAft>
            </a:pPr>
            <a:r>
              <a:rPr lang="en-US" sz="1550" noProof="0" dirty="0"/>
              <a:t>Filing footprint</a:t>
            </a:r>
          </a:p>
          <a:p>
            <a:pPr marL="640080" indent="-320040">
              <a:spcBef>
                <a:spcPts val="0"/>
              </a:spcBef>
              <a:spcAft>
                <a:spcPts val="600"/>
              </a:spcAft>
            </a:pPr>
            <a:r>
              <a:rPr lang="en-US" sz="1550" noProof="0" dirty="0"/>
              <a:t>Taxability decisions </a:t>
            </a:r>
          </a:p>
          <a:p>
            <a:pPr marL="640080" indent="-320040">
              <a:spcBef>
                <a:spcPts val="0"/>
              </a:spcBef>
              <a:spcAft>
                <a:spcPts val="600"/>
              </a:spcAft>
            </a:pPr>
            <a:r>
              <a:rPr lang="en-US" sz="1550" noProof="0" dirty="0"/>
              <a:t>Exemption certificate management</a:t>
            </a:r>
          </a:p>
        </p:txBody>
      </p:sp>
      <p:sp>
        <p:nvSpPr>
          <p:cNvPr id="31" name="Rectangle 30">
            <a:extLst>
              <a:ext uri="{FF2B5EF4-FFF2-40B4-BE49-F238E27FC236}">
                <a16:creationId xmlns:a16="http://schemas.microsoft.com/office/drawing/2014/main" id="{BA26C9E9-EE07-77B5-8A3A-B5CCFEE6B133}"/>
              </a:ext>
            </a:extLst>
          </p:cNvPr>
          <p:cNvSpPr/>
          <p:nvPr/>
        </p:nvSpPr>
        <p:spPr>
          <a:xfrm>
            <a:off x="4662361" y="1619453"/>
            <a:ext cx="2867278" cy="738664"/>
          </a:xfrm>
          <a:prstGeom prst="rect">
            <a:avLst/>
          </a:prstGeom>
        </p:spPr>
        <p:txBody>
          <a:bodyPr wrap="square" lIns="0" tIns="0" rIns="0" bIns="0">
            <a:spAutoFit/>
          </a:bodyPr>
          <a:lstStyle/>
          <a:p>
            <a:pPr algn="ctr"/>
            <a:r>
              <a:rPr lang="en-US" sz="1600" b="1" noProof="0" dirty="0"/>
              <a:t>Review existing property use for determination and reporting</a:t>
            </a:r>
          </a:p>
        </p:txBody>
      </p:sp>
      <p:sp>
        <p:nvSpPr>
          <p:cNvPr id="32" name="Rectangle 31">
            <a:extLst>
              <a:ext uri="{FF2B5EF4-FFF2-40B4-BE49-F238E27FC236}">
                <a16:creationId xmlns:a16="http://schemas.microsoft.com/office/drawing/2014/main" id="{1A6B27D4-5924-44BB-9800-EA8C8A3A833A}"/>
              </a:ext>
            </a:extLst>
          </p:cNvPr>
          <p:cNvSpPr/>
          <p:nvPr/>
        </p:nvSpPr>
        <p:spPr>
          <a:xfrm>
            <a:off x="8667495" y="1619453"/>
            <a:ext cx="2867278" cy="738664"/>
          </a:xfrm>
          <a:prstGeom prst="rect">
            <a:avLst/>
          </a:prstGeom>
        </p:spPr>
        <p:txBody>
          <a:bodyPr wrap="square" lIns="0" tIns="0" rIns="0" bIns="0">
            <a:spAutoFit/>
          </a:bodyPr>
          <a:lstStyle/>
          <a:p>
            <a:pPr algn="ctr"/>
            <a:r>
              <a:rPr lang="en-US" sz="1600" b="1" noProof="0" dirty="0"/>
              <a:t>Monitor ongoing </a:t>
            </a:r>
            <a:br>
              <a:rPr lang="en-US" sz="1600" b="1" noProof="0" dirty="0"/>
            </a:br>
            <a:r>
              <a:rPr lang="en-US" sz="1600" b="1" noProof="0" dirty="0"/>
              <a:t>case law and legislative developments</a:t>
            </a:r>
          </a:p>
        </p:txBody>
      </p:sp>
      <p:sp>
        <p:nvSpPr>
          <p:cNvPr id="33" name="Rectangle 3">
            <a:extLst>
              <a:ext uri="{FF2B5EF4-FFF2-40B4-BE49-F238E27FC236}">
                <a16:creationId xmlns:a16="http://schemas.microsoft.com/office/drawing/2014/main" id="{4CC82397-C059-7F72-DA41-01F73F9E237A}"/>
              </a:ext>
            </a:extLst>
          </p:cNvPr>
          <p:cNvSpPr txBox="1">
            <a:spLocks noChangeArrowheads="1"/>
          </p:cNvSpPr>
          <p:nvPr/>
        </p:nvSpPr>
        <p:spPr>
          <a:xfrm>
            <a:off x="4667322" y="2806700"/>
            <a:ext cx="2862317" cy="3182348"/>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US" sz="1550" noProof="0" dirty="0"/>
              <a:t>Understand exemption rules for local jurisdictions where you have property</a:t>
            </a:r>
          </a:p>
          <a:p>
            <a:pPr marL="320040" indent="-320040">
              <a:spcBef>
                <a:spcPts val="0"/>
              </a:spcBef>
              <a:spcAft>
                <a:spcPts val="600"/>
              </a:spcAft>
            </a:pPr>
            <a:r>
              <a:rPr lang="en-US" sz="1550" noProof="0" dirty="0"/>
              <a:t>Manage and document property use</a:t>
            </a:r>
          </a:p>
          <a:p>
            <a:pPr marL="320040" indent="-320040">
              <a:spcBef>
                <a:spcPts val="0"/>
              </a:spcBef>
              <a:spcAft>
                <a:spcPts val="600"/>
              </a:spcAft>
            </a:pPr>
            <a:r>
              <a:rPr lang="en-US" sz="1550" noProof="0" dirty="0"/>
              <a:t>Consider potential exemption in lease vs. purchase decisions</a:t>
            </a:r>
          </a:p>
          <a:p>
            <a:pPr marL="320040" indent="-320040">
              <a:spcBef>
                <a:spcPts val="0"/>
              </a:spcBef>
              <a:spcAft>
                <a:spcPts val="600"/>
              </a:spcAft>
            </a:pPr>
            <a:r>
              <a:rPr lang="en-US" sz="1550" noProof="0" dirty="0"/>
              <a:t>Review real estate transactions for potential transfer taxes</a:t>
            </a:r>
          </a:p>
        </p:txBody>
      </p:sp>
      <p:sp>
        <p:nvSpPr>
          <p:cNvPr id="34" name="Rectangle 3">
            <a:extLst>
              <a:ext uri="{FF2B5EF4-FFF2-40B4-BE49-F238E27FC236}">
                <a16:creationId xmlns:a16="http://schemas.microsoft.com/office/drawing/2014/main" id="{E6944959-074E-FF92-B4E9-5F18C63CE435}"/>
              </a:ext>
            </a:extLst>
          </p:cNvPr>
          <p:cNvSpPr txBox="1">
            <a:spLocks noChangeArrowheads="1"/>
          </p:cNvSpPr>
          <p:nvPr/>
        </p:nvSpPr>
        <p:spPr>
          <a:xfrm>
            <a:off x="8661400" y="2806700"/>
            <a:ext cx="2862317" cy="3182348"/>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US" sz="1550" noProof="0" dirty="0"/>
              <a:t>Particularly follow changes in jurisdictions where organization currently receives exemption benefit to maintain continued compliance</a:t>
            </a:r>
          </a:p>
          <a:p>
            <a:pPr marL="320040" indent="-320040">
              <a:spcBef>
                <a:spcPts val="0"/>
              </a:spcBef>
              <a:spcAft>
                <a:spcPts val="600"/>
              </a:spcAft>
            </a:pPr>
            <a:r>
              <a:rPr lang="en-US" sz="1550" noProof="0" dirty="0"/>
              <a:t>Review PILOTs to assess whether changing laws are more favorable</a:t>
            </a:r>
          </a:p>
        </p:txBody>
      </p:sp>
    </p:spTree>
    <p:extLst>
      <p:ext uri="{BB962C8B-B14F-4D97-AF65-F5344CB8AC3E}">
        <p14:creationId xmlns:p14="http://schemas.microsoft.com/office/powerpoint/2010/main" val="221907202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A7A284-A54D-6A9E-A260-09253AB23138}"/>
            </a:ext>
          </a:extLst>
        </p:cNvPr>
        <p:cNvGrpSpPr/>
        <p:nvPr/>
      </p:nvGrpSpPr>
      <p:grpSpPr>
        <a:xfrm>
          <a:off x="0" y="0"/>
          <a:ext cx="0" cy="0"/>
          <a:chOff x="0" y="0"/>
          <a:chExt cx="0" cy="0"/>
        </a:xfrm>
      </p:grpSpPr>
      <p:sp>
        <p:nvSpPr>
          <p:cNvPr id="13" name="TextBox 12">
            <a:extLst>
              <a:ext uri="{FF2B5EF4-FFF2-40B4-BE49-F238E27FC236}">
                <a16:creationId xmlns:a16="http://schemas.microsoft.com/office/drawing/2014/main" id="{CEE9D618-F6E5-8593-D5FF-3BB755B4A269}"/>
              </a:ext>
            </a:extLst>
          </p:cNvPr>
          <p:cNvSpPr txBox="1"/>
          <p:nvPr/>
        </p:nvSpPr>
        <p:spPr>
          <a:xfrm>
            <a:off x="617608" y="2875004"/>
            <a:ext cx="5343707" cy="1107996"/>
          </a:xfrm>
          <a:prstGeom prst="rect">
            <a:avLst/>
          </a:prstGeom>
          <a:noFill/>
        </p:spPr>
        <p:txBody>
          <a:bodyPr wrap="none" lIns="0" tIns="0" rIns="0" bIns="0" rtlCol="0" anchor="ctr">
            <a:spAutoFit/>
          </a:bodyPr>
          <a:lstStyle/>
          <a:p>
            <a:pPr defTabSz="1007887">
              <a:spcBef>
                <a:spcPct val="0"/>
              </a:spcBef>
            </a:pPr>
            <a:r>
              <a:rPr lang="en-IN" sz="3600" b="1" dirty="0">
                <a:solidFill>
                  <a:schemeClr val="bg1"/>
                </a:solidFill>
                <a:latin typeface="EYInterstate Light" panose="02000506000000020004" pitchFamily="2" charset="0"/>
                <a:ea typeface="+mj-ea"/>
                <a:cs typeface="+mj-cs"/>
              </a:rPr>
              <a:t>Artificial intelligence (AI)</a:t>
            </a:r>
          </a:p>
          <a:p>
            <a:pPr defTabSz="1007887">
              <a:spcBef>
                <a:spcPct val="0"/>
              </a:spcBef>
            </a:pPr>
            <a:r>
              <a:rPr lang="en-IN" sz="3600" b="1" dirty="0">
                <a:solidFill>
                  <a:schemeClr val="bg1"/>
                </a:solidFill>
                <a:latin typeface="EYInterstate Light" panose="02000506000000020004" pitchFamily="2" charset="0"/>
                <a:ea typeface="+mj-ea"/>
                <a:cs typeface="+mj-cs"/>
              </a:rPr>
              <a:t>in indirect tax</a:t>
            </a:r>
          </a:p>
        </p:txBody>
      </p:sp>
    </p:spTree>
    <p:extLst>
      <p:ext uri="{BB962C8B-B14F-4D97-AF65-F5344CB8AC3E}">
        <p14:creationId xmlns:p14="http://schemas.microsoft.com/office/powerpoint/2010/main" val="219029741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62C3A9-5FA7-7B57-F744-06232BBA1B1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B45F163-4026-C8D7-7E93-BCB9B88A6B27}"/>
              </a:ext>
            </a:extLst>
          </p:cNvPr>
          <p:cNvSpPr>
            <a:spLocks noGrp="1"/>
          </p:cNvSpPr>
          <p:nvPr>
            <p:ph type="title"/>
          </p:nvPr>
        </p:nvSpPr>
        <p:spPr/>
        <p:txBody>
          <a:bodyPr/>
          <a:lstStyle/>
          <a:p>
            <a:r>
              <a:rPr lang="en-IN" dirty="0"/>
              <a:t>What is artificial intelligence (AI)?</a:t>
            </a:r>
            <a:endParaRPr lang="en-US" dirty="0"/>
          </a:p>
        </p:txBody>
      </p:sp>
      <p:sp>
        <p:nvSpPr>
          <p:cNvPr id="3" name="Rectangle 41">
            <a:extLst>
              <a:ext uri="{FF2B5EF4-FFF2-40B4-BE49-F238E27FC236}">
                <a16:creationId xmlns:a16="http://schemas.microsoft.com/office/drawing/2014/main" id="{B61B565E-7A03-26F4-99EB-067404E62CAF}"/>
              </a:ext>
            </a:extLst>
          </p:cNvPr>
          <p:cNvSpPr/>
          <p:nvPr/>
        </p:nvSpPr>
        <p:spPr>
          <a:xfrm>
            <a:off x="569187" y="1461000"/>
            <a:ext cx="5961300" cy="741742"/>
          </a:xfrm>
          <a:prstGeom prst="rect">
            <a:avLst/>
          </a:prstGeom>
          <a:noFill/>
          <a:ln w="9525" cap="flat" cmpd="sng" algn="ctr">
            <a:noFill/>
            <a:prstDash val="solid"/>
            <a:round/>
            <a:headEnd type="none" w="med" len="med"/>
            <a:tailEnd type="none" w="med" len="med"/>
          </a:ln>
        </p:spPr>
        <p:txBody>
          <a:bodyPr wrap="square" lIns="54864" tIns="54864" rIns="54864" bIns="54864">
            <a:spAutoFit/>
          </a:bodyPr>
          <a:lstStyle/>
          <a:p>
            <a:pPr defTabSz="684772">
              <a:spcAft>
                <a:spcPts val="600"/>
              </a:spcAft>
              <a:defRPr/>
            </a:pPr>
            <a:r>
              <a:rPr lang="en-US" sz="900" dirty="0">
                <a:solidFill>
                  <a:srgbClr val="FFFFFF"/>
                </a:solidFill>
              </a:rPr>
              <a:t>AI refers to the shift of cognitive tasks from a human to a computer. </a:t>
            </a:r>
          </a:p>
          <a:p>
            <a:pPr defTabSz="684772">
              <a:spcAft>
                <a:spcPts val="600"/>
              </a:spcAft>
              <a:defRPr/>
            </a:pPr>
            <a:r>
              <a:rPr lang="en-US" sz="900" dirty="0">
                <a:solidFill>
                  <a:srgbClr val="FFFFFF"/>
                </a:solidFill>
              </a:rPr>
              <a:t>At first, those tasks were </a:t>
            </a:r>
            <a:r>
              <a:rPr lang="en-US" sz="900" b="1" dirty="0">
                <a:solidFill>
                  <a:srgbClr val="FFE600"/>
                </a:solidFill>
              </a:rPr>
              <a:t>computational</a:t>
            </a:r>
            <a:r>
              <a:rPr lang="en-US" sz="900" b="1" dirty="0">
                <a:solidFill>
                  <a:srgbClr val="FFFFFF"/>
                </a:solidFill>
              </a:rPr>
              <a:t> </a:t>
            </a:r>
            <a:r>
              <a:rPr lang="en-US" sz="900" dirty="0">
                <a:solidFill>
                  <a:schemeClr val="bg1"/>
                </a:solidFill>
              </a:rPr>
              <a:t>(i.e., complex calculations) </a:t>
            </a:r>
            <a:r>
              <a:rPr lang="en-US" sz="900" dirty="0">
                <a:solidFill>
                  <a:srgbClr val="FFFFFF"/>
                </a:solidFill>
              </a:rPr>
              <a:t>and driven by preprogrammed rules, but in recent years the focus has shifted to tackling </a:t>
            </a:r>
            <a:r>
              <a:rPr lang="en-US" sz="900" b="1" dirty="0">
                <a:solidFill>
                  <a:srgbClr val="FFE600"/>
                </a:solidFill>
              </a:rPr>
              <a:t>perceptive,</a:t>
            </a:r>
            <a:r>
              <a:rPr lang="en-US" sz="900" dirty="0">
                <a:solidFill>
                  <a:srgbClr val="FFFFFF"/>
                </a:solidFill>
              </a:rPr>
              <a:t> </a:t>
            </a:r>
            <a:r>
              <a:rPr lang="en-US" sz="900" b="1" dirty="0">
                <a:solidFill>
                  <a:srgbClr val="FFE600"/>
                </a:solidFill>
              </a:rPr>
              <a:t>sensory and generative</a:t>
            </a:r>
            <a:r>
              <a:rPr lang="en-US" sz="900" dirty="0">
                <a:solidFill>
                  <a:srgbClr val="FFFFFF"/>
                </a:solidFill>
              </a:rPr>
              <a:t> </a:t>
            </a:r>
            <a:r>
              <a:rPr lang="en-US" sz="900" dirty="0">
                <a:solidFill>
                  <a:schemeClr val="bg1"/>
                </a:solidFill>
              </a:rPr>
              <a:t>tasks (i.e., language recognition, vision).</a:t>
            </a:r>
          </a:p>
        </p:txBody>
      </p:sp>
      <p:grpSp>
        <p:nvGrpSpPr>
          <p:cNvPr id="59" name="Group 58">
            <a:extLst>
              <a:ext uri="{FF2B5EF4-FFF2-40B4-BE49-F238E27FC236}">
                <a16:creationId xmlns:a16="http://schemas.microsoft.com/office/drawing/2014/main" id="{A85DF13B-05B6-6B60-0024-6F6EC4852E7D}"/>
              </a:ext>
            </a:extLst>
          </p:cNvPr>
          <p:cNvGrpSpPr/>
          <p:nvPr/>
        </p:nvGrpSpPr>
        <p:grpSpPr>
          <a:xfrm>
            <a:off x="569187" y="2401231"/>
            <a:ext cx="4745734" cy="3650600"/>
            <a:chOff x="847228" y="3004630"/>
            <a:chExt cx="3176912" cy="2443802"/>
          </a:xfrm>
        </p:grpSpPr>
        <p:sp>
          <p:nvSpPr>
            <p:cNvPr id="4" name="TextBox 3">
              <a:extLst>
                <a:ext uri="{FF2B5EF4-FFF2-40B4-BE49-F238E27FC236}">
                  <a16:creationId xmlns:a16="http://schemas.microsoft.com/office/drawing/2014/main" id="{C18E6E33-3AE5-5EBB-61E9-CB68A9F159B0}"/>
                </a:ext>
              </a:extLst>
            </p:cNvPr>
            <p:cNvSpPr txBox="1"/>
            <p:nvPr/>
          </p:nvSpPr>
          <p:spPr>
            <a:xfrm>
              <a:off x="1052442" y="3004630"/>
              <a:ext cx="2422682" cy="123611"/>
            </a:xfrm>
            <a:prstGeom prst="rect">
              <a:avLst/>
            </a:prstGeom>
            <a:noFill/>
          </p:spPr>
          <p:txBody>
            <a:bodyPr wrap="square" lIns="0" tIns="27418" rIns="0" bIns="0" rtlCol="0">
              <a:spAutoFit/>
            </a:bodyPr>
            <a:lstStyle/>
            <a:p>
              <a:pPr algn="ctr">
                <a:lnSpc>
                  <a:spcPct val="85000"/>
                </a:lnSpc>
                <a:spcAft>
                  <a:spcPts val="450"/>
                </a:spcAft>
                <a:buClr>
                  <a:schemeClr val="accent2"/>
                </a:buClr>
                <a:buSzPct val="70000"/>
              </a:pPr>
              <a:r>
                <a:rPr lang="en-US" sz="1200" dirty="0">
                  <a:solidFill>
                    <a:schemeClr val="tx2"/>
                  </a:solidFill>
                </a:rPr>
                <a:t>Artificial intelligence generation lineage</a:t>
              </a:r>
            </a:p>
          </p:txBody>
        </p:sp>
        <p:sp>
          <p:nvSpPr>
            <p:cNvPr id="8" name="Freeform: Shape 55">
              <a:extLst>
                <a:ext uri="{FF2B5EF4-FFF2-40B4-BE49-F238E27FC236}">
                  <a16:creationId xmlns:a16="http://schemas.microsoft.com/office/drawing/2014/main" id="{3C31173B-194D-F05A-DCFE-8041AB56F4F0}"/>
                </a:ext>
              </a:extLst>
            </p:cNvPr>
            <p:cNvSpPr/>
            <p:nvPr/>
          </p:nvSpPr>
          <p:spPr>
            <a:xfrm rot="5400000">
              <a:off x="939517" y="3190594"/>
              <a:ext cx="2165549" cy="2350127"/>
            </a:xfrm>
            <a:custGeom>
              <a:avLst/>
              <a:gdLst>
                <a:gd name="connsiteX0" fmla="*/ 0 w 4093507"/>
                <a:gd name="connsiteY0" fmla="*/ 2046754 h 4093507"/>
                <a:gd name="connsiteX1" fmla="*/ 2046754 w 4093507"/>
                <a:gd name="connsiteY1" fmla="*/ 0 h 4093507"/>
                <a:gd name="connsiteX2" fmla="*/ 4093508 w 4093507"/>
                <a:gd name="connsiteY2" fmla="*/ 2046754 h 4093507"/>
                <a:gd name="connsiteX3" fmla="*/ 2046754 w 4093507"/>
                <a:gd name="connsiteY3" fmla="*/ 4093508 h 4093507"/>
                <a:gd name="connsiteX4" fmla="*/ 0 w 4093507"/>
                <a:gd name="connsiteY4" fmla="*/ 2046754 h 4093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507" h="4093507">
                  <a:moveTo>
                    <a:pt x="0" y="2046754"/>
                  </a:moveTo>
                  <a:cubicBezTo>
                    <a:pt x="0" y="916363"/>
                    <a:pt x="916363" y="0"/>
                    <a:pt x="2046754" y="0"/>
                  </a:cubicBezTo>
                  <a:cubicBezTo>
                    <a:pt x="3177145" y="0"/>
                    <a:pt x="4093508" y="916363"/>
                    <a:pt x="4093508" y="2046754"/>
                  </a:cubicBezTo>
                  <a:cubicBezTo>
                    <a:pt x="4093508" y="3177145"/>
                    <a:pt x="3177145" y="4093508"/>
                    <a:pt x="2046754" y="4093508"/>
                  </a:cubicBezTo>
                  <a:cubicBezTo>
                    <a:pt x="916363" y="4093508"/>
                    <a:pt x="0" y="3177145"/>
                    <a:pt x="0" y="2046754"/>
                  </a:cubicBezTo>
                  <a:close/>
                </a:path>
              </a:pathLst>
            </a:custGeom>
            <a:solidFill>
              <a:srgbClr val="2E2E38"/>
            </a:solidFill>
            <a:ln w="9525">
              <a:noFill/>
            </a:ln>
          </p:spPr>
          <p:style>
            <a:lnRef idx="2">
              <a:schemeClr val="accent1">
                <a:shade val="50000"/>
              </a:schemeClr>
            </a:lnRef>
            <a:fillRef idx="1003">
              <a:schemeClr val="lt1"/>
            </a:fillRef>
            <a:effectRef idx="0">
              <a:schemeClr val="accent1"/>
            </a:effectRef>
            <a:fontRef idx="minor">
              <a:schemeClr val="lt1"/>
            </a:fontRef>
          </p:style>
          <p:txBody>
            <a:bodyPr rtlCol="0" anchor="t" anchorCtr="0"/>
            <a:lstStyle/>
            <a:p>
              <a:pPr algn="ctr"/>
              <a:r>
                <a:rPr lang="en-US" sz="900" dirty="0">
                  <a:solidFill>
                    <a:schemeClr val="tx1"/>
                  </a:solidFill>
                </a:rPr>
                <a:t> </a:t>
              </a:r>
            </a:p>
          </p:txBody>
        </p:sp>
        <p:sp>
          <p:nvSpPr>
            <p:cNvPr id="10" name="Freeform: Shape 51">
              <a:extLst>
                <a:ext uri="{FF2B5EF4-FFF2-40B4-BE49-F238E27FC236}">
                  <a16:creationId xmlns:a16="http://schemas.microsoft.com/office/drawing/2014/main" id="{FB485648-389F-D85D-B2FA-E3D0A177E2C1}"/>
                </a:ext>
              </a:extLst>
            </p:cNvPr>
            <p:cNvSpPr/>
            <p:nvPr/>
          </p:nvSpPr>
          <p:spPr>
            <a:xfrm rot="5400000">
              <a:off x="1135417" y="3560377"/>
              <a:ext cx="1773749" cy="1924931"/>
            </a:xfrm>
            <a:custGeom>
              <a:avLst/>
              <a:gdLst>
                <a:gd name="connsiteX0" fmla="*/ 0 w 4093507"/>
                <a:gd name="connsiteY0" fmla="*/ 2046754 h 4093507"/>
                <a:gd name="connsiteX1" fmla="*/ 2046754 w 4093507"/>
                <a:gd name="connsiteY1" fmla="*/ 0 h 4093507"/>
                <a:gd name="connsiteX2" fmla="*/ 4093508 w 4093507"/>
                <a:gd name="connsiteY2" fmla="*/ 2046754 h 4093507"/>
                <a:gd name="connsiteX3" fmla="*/ 2046754 w 4093507"/>
                <a:gd name="connsiteY3" fmla="*/ 4093508 h 4093507"/>
                <a:gd name="connsiteX4" fmla="*/ 0 w 4093507"/>
                <a:gd name="connsiteY4" fmla="*/ 2046754 h 4093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507" h="4093507">
                  <a:moveTo>
                    <a:pt x="0" y="2046754"/>
                  </a:moveTo>
                  <a:cubicBezTo>
                    <a:pt x="0" y="916363"/>
                    <a:pt x="916363" y="0"/>
                    <a:pt x="2046754" y="0"/>
                  </a:cubicBezTo>
                  <a:cubicBezTo>
                    <a:pt x="3177145" y="0"/>
                    <a:pt x="4093508" y="916363"/>
                    <a:pt x="4093508" y="2046754"/>
                  </a:cubicBezTo>
                  <a:cubicBezTo>
                    <a:pt x="4093508" y="3177145"/>
                    <a:pt x="3177145" y="4093508"/>
                    <a:pt x="2046754" y="4093508"/>
                  </a:cubicBezTo>
                  <a:cubicBezTo>
                    <a:pt x="916363" y="4093508"/>
                    <a:pt x="0" y="3177145"/>
                    <a:pt x="0" y="2046754"/>
                  </a:cubicBezTo>
                  <a:close/>
                </a:path>
              </a:pathLst>
            </a:custGeom>
            <a:solidFill>
              <a:srgbClr val="747480"/>
            </a:solidFill>
            <a:ln w="9525">
              <a:noFill/>
            </a:ln>
          </p:spPr>
          <p:style>
            <a:lnRef idx="2">
              <a:schemeClr val="accent1">
                <a:shade val="50000"/>
              </a:schemeClr>
            </a:lnRef>
            <a:fillRef idx="1003">
              <a:schemeClr val="lt2"/>
            </a:fillRef>
            <a:effectRef idx="0">
              <a:schemeClr val="accent1"/>
            </a:effectRef>
            <a:fontRef idx="minor">
              <a:schemeClr val="lt1"/>
            </a:fontRef>
          </p:style>
          <p:txBody>
            <a:bodyPr rtlCol="0" anchor="t" anchorCtr="0"/>
            <a:lstStyle/>
            <a:p>
              <a:pPr algn="ctr"/>
              <a:r>
                <a:rPr lang="en-US" sz="900" dirty="0">
                  <a:solidFill>
                    <a:schemeClr val="tx1"/>
                  </a:solidFill>
                </a:rPr>
                <a:t> </a:t>
              </a:r>
            </a:p>
          </p:txBody>
        </p:sp>
        <p:sp>
          <p:nvSpPr>
            <p:cNvPr id="11" name="Freeform: Shape 52">
              <a:extLst>
                <a:ext uri="{FF2B5EF4-FFF2-40B4-BE49-F238E27FC236}">
                  <a16:creationId xmlns:a16="http://schemas.microsoft.com/office/drawing/2014/main" id="{518BBE89-BA32-4FE8-0533-95CFE1041A67}"/>
                </a:ext>
              </a:extLst>
            </p:cNvPr>
            <p:cNvSpPr/>
            <p:nvPr/>
          </p:nvSpPr>
          <p:spPr>
            <a:xfrm rot="5400000">
              <a:off x="1329012" y="3924134"/>
              <a:ext cx="1386558" cy="1504739"/>
            </a:xfrm>
            <a:custGeom>
              <a:avLst/>
              <a:gdLst>
                <a:gd name="connsiteX0" fmla="*/ 0 w 3274805"/>
                <a:gd name="connsiteY0" fmla="*/ 1637403 h 3274805"/>
                <a:gd name="connsiteX1" fmla="*/ 1637403 w 3274805"/>
                <a:gd name="connsiteY1" fmla="*/ 0 h 3274805"/>
                <a:gd name="connsiteX2" fmla="*/ 3274806 w 3274805"/>
                <a:gd name="connsiteY2" fmla="*/ 1637403 h 3274805"/>
                <a:gd name="connsiteX3" fmla="*/ 1637403 w 3274805"/>
                <a:gd name="connsiteY3" fmla="*/ 3274806 h 3274805"/>
                <a:gd name="connsiteX4" fmla="*/ 0 w 3274805"/>
                <a:gd name="connsiteY4" fmla="*/ 1637403 h 327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4805" h="3274805">
                  <a:moveTo>
                    <a:pt x="0" y="1637403"/>
                  </a:moveTo>
                  <a:cubicBezTo>
                    <a:pt x="0" y="733090"/>
                    <a:pt x="733090" y="0"/>
                    <a:pt x="1637403" y="0"/>
                  </a:cubicBezTo>
                  <a:cubicBezTo>
                    <a:pt x="2541716" y="0"/>
                    <a:pt x="3274806" y="733090"/>
                    <a:pt x="3274806" y="1637403"/>
                  </a:cubicBezTo>
                  <a:cubicBezTo>
                    <a:pt x="3274806" y="2541716"/>
                    <a:pt x="2541716" y="3274806"/>
                    <a:pt x="1637403" y="3274806"/>
                  </a:cubicBezTo>
                  <a:cubicBezTo>
                    <a:pt x="733090" y="3274806"/>
                    <a:pt x="0" y="2541716"/>
                    <a:pt x="0" y="1637403"/>
                  </a:cubicBezTo>
                  <a:close/>
                </a:path>
              </a:pathLst>
            </a:custGeom>
            <a:solidFill>
              <a:srgbClr val="C4C4CD"/>
            </a:solidFill>
            <a:ln w="9525">
              <a:noFill/>
            </a:ln>
          </p:spPr>
          <p:style>
            <a:lnRef idx="2">
              <a:schemeClr val="accent1">
                <a:shade val="50000"/>
              </a:schemeClr>
            </a:lnRef>
            <a:fillRef idx="1003">
              <a:schemeClr val="lt1"/>
            </a:fillRef>
            <a:effectRef idx="0">
              <a:schemeClr val="accent1"/>
            </a:effectRef>
            <a:fontRef idx="minor">
              <a:schemeClr val="lt1"/>
            </a:fontRef>
          </p:style>
          <p:txBody>
            <a:bodyPr rtlCol="0" anchor="ctr" anchorCtr="0"/>
            <a:lstStyle/>
            <a:p>
              <a:pPr algn="ctr"/>
              <a:r>
                <a:rPr lang="en-US" sz="900" dirty="0">
                  <a:solidFill>
                    <a:schemeClr val="tx1"/>
                  </a:solidFill>
                </a:rPr>
                <a:t> </a:t>
              </a:r>
            </a:p>
          </p:txBody>
        </p:sp>
        <p:sp>
          <p:nvSpPr>
            <p:cNvPr id="12" name="Freeform: Shape 53">
              <a:extLst>
                <a:ext uri="{FF2B5EF4-FFF2-40B4-BE49-F238E27FC236}">
                  <a16:creationId xmlns:a16="http://schemas.microsoft.com/office/drawing/2014/main" id="{49459841-15D4-98C7-9A0F-C465D3C9301E}"/>
                </a:ext>
              </a:extLst>
            </p:cNvPr>
            <p:cNvSpPr/>
            <p:nvPr/>
          </p:nvSpPr>
          <p:spPr>
            <a:xfrm rot="5400000">
              <a:off x="1502332" y="4246213"/>
              <a:ext cx="1039919" cy="1128554"/>
            </a:xfrm>
            <a:custGeom>
              <a:avLst/>
              <a:gdLst>
                <a:gd name="connsiteX0" fmla="*/ 0 w 2456104"/>
                <a:gd name="connsiteY0" fmla="*/ 1228052 h 2456104"/>
                <a:gd name="connsiteX1" fmla="*/ 1228052 w 2456104"/>
                <a:gd name="connsiteY1" fmla="*/ 0 h 2456104"/>
                <a:gd name="connsiteX2" fmla="*/ 2456104 w 2456104"/>
                <a:gd name="connsiteY2" fmla="*/ 1228052 h 2456104"/>
                <a:gd name="connsiteX3" fmla="*/ 1228052 w 2456104"/>
                <a:gd name="connsiteY3" fmla="*/ 2456104 h 2456104"/>
                <a:gd name="connsiteX4" fmla="*/ 0 w 2456104"/>
                <a:gd name="connsiteY4" fmla="*/ 1228052 h 2456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6104" h="2456104">
                  <a:moveTo>
                    <a:pt x="0" y="1228052"/>
                  </a:moveTo>
                  <a:cubicBezTo>
                    <a:pt x="0" y="549818"/>
                    <a:pt x="549818" y="0"/>
                    <a:pt x="1228052" y="0"/>
                  </a:cubicBezTo>
                  <a:cubicBezTo>
                    <a:pt x="1906286" y="0"/>
                    <a:pt x="2456104" y="549818"/>
                    <a:pt x="2456104" y="1228052"/>
                  </a:cubicBezTo>
                  <a:cubicBezTo>
                    <a:pt x="2456104" y="1906286"/>
                    <a:pt x="1906286" y="2456104"/>
                    <a:pt x="1228052" y="2456104"/>
                  </a:cubicBezTo>
                  <a:cubicBezTo>
                    <a:pt x="549818" y="2456104"/>
                    <a:pt x="0" y="1906286"/>
                    <a:pt x="0" y="1228052"/>
                  </a:cubicBezTo>
                  <a:close/>
                </a:path>
              </a:pathLst>
            </a:custGeom>
            <a:solidFill>
              <a:srgbClr val="FFE600"/>
            </a:solidFill>
            <a:ln w="9525">
              <a:noFill/>
            </a:ln>
          </p:spPr>
          <p:style>
            <a:lnRef idx="2">
              <a:schemeClr val="accent1">
                <a:shade val="50000"/>
              </a:schemeClr>
            </a:lnRef>
            <a:fillRef idx="1001">
              <a:schemeClr val="lt1"/>
            </a:fillRef>
            <a:effectRef idx="0">
              <a:schemeClr val="accent1"/>
            </a:effectRef>
            <a:fontRef idx="minor">
              <a:schemeClr val="lt1"/>
            </a:fontRef>
          </p:style>
          <p:txBody>
            <a:bodyPr rtlCol="0" anchor="t" anchorCtr="0"/>
            <a:lstStyle/>
            <a:p>
              <a:pPr algn="ctr"/>
              <a:r>
                <a:rPr lang="en-US" sz="900" dirty="0">
                  <a:solidFill>
                    <a:schemeClr val="tx1"/>
                  </a:solidFill>
                </a:rPr>
                <a:t> </a:t>
              </a:r>
            </a:p>
          </p:txBody>
        </p:sp>
        <p:sp>
          <p:nvSpPr>
            <p:cNvPr id="13" name="TextBox 12">
              <a:extLst>
                <a:ext uri="{FF2B5EF4-FFF2-40B4-BE49-F238E27FC236}">
                  <a16:creationId xmlns:a16="http://schemas.microsoft.com/office/drawing/2014/main" id="{2787EED3-3541-6A96-83BD-7F21D8E389C3}"/>
                </a:ext>
              </a:extLst>
            </p:cNvPr>
            <p:cNvSpPr txBox="1"/>
            <p:nvPr/>
          </p:nvSpPr>
          <p:spPr>
            <a:xfrm>
              <a:off x="1625998" y="4573484"/>
              <a:ext cx="792591" cy="206034"/>
            </a:xfrm>
            <a:prstGeom prst="rect">
              <a:avLst/>
            </a:prstGeom>
            <a:noFill/>
          </p:spPr>
          <p:txBody>
            <a:bodyPr wrap="square" lIns="0" tIns="0" rIns="0" bIns="0" rtlCol="0" anchor="ctr">
              <a:spAutoFit/>
            </a:bodyPr>
            <a:lstStyle/>
            <a:p>
              <a:pPr algn="ctr">
                <a:buClr>
                  <a:schemeClr val="accent2"/>
                </a:buClr>
                <a:buSzPct val="70000"/>
              </a:pPr>
              <a:r>
                <a:rPr lang="en-US" sz="1000" dirty="0"/>
                <a:t>Generative AI (GenAI)</a:t>
              </a:r>
            </a:p>
          </p:txBody>
        </p:sp>
        <p:sp>
          <p:nvSpPr>
            <p:cNvPr id="14" name="TextBox 13">
              <a:extLst>
                <a:ext uri="{FF2B5EF4-FFF2-40B4-BE49-F238E27FC236}">
                  <a16:creationId xmlns:a16="http://schemas.microsoft.com/office/drawing/2014/main" id="{C76C300F-C8B4-23C1-C222-BEFCC405B3DD}"/>
                </a:ext>
              </a:extLst>
            </p:cNvPr>
            <p:cNvSpPr txBox="1"/>
            <p:nvPr/>
          </p:nvSpPr>
          <p:spPr>
            <a:xfrm>
              <a:off x="1626000" y="4103560"/>
              <a:ext cx="792590" cy="103016"/>
            </a:xfrm>
            <a:prstGeom prst="rect">
              <a:avLst/>
            </a:prstGeom>
            <a:noFill/>
          </p:spPr>
          <p:txBody>
            <a:bodyPr wrap="square" lIns="0" tIns="0" rIns="0" bIns="0" rtlCol="0" anchor="ctr">
              <a:spAutoFit/>
            </a:bodyPr>
            <a:lstStyle/>
            <a:p>
              <a:pPr algn="ctr">
                <a:buClr>
                  <a:schemeClr val="accent2"/>
                </a:buClr>
                <a:buSzPct val="70000"/>
              </a:pPr>
              <a:r>
                <a:rPr lang="en-US" sz="1000" dirty="0"/>
                <a:t>Deep learning</a:t>
              </a:r>
            </a:p>
          </p:txBody>
        </p:sp>
        <p:sp>
          <p:nvSpPr>
            <p:cNvPr id="15" name="TextBox 14">
              <a:extLst>
                <a:ext uri="{FF2B5EF4-FFF2-40B4-BE49-F238E27FC236}">
                  <a16:creationId xmlns:a16="http://schemas.microsoft.com/office/drawing/2014/main" id="{F747F7B3-C5C9-77B3-5C84-10B3E054C991}"/>
                </a:ext>
              </a:extLst>
            </p:cNvPr>
            <p:cNvSpPr txBox="1"/>
            <p:nvPr/>
          </p:nvSpPr>
          <p:spPr>
            <a:xfrm>
              <a:off x="1570740" y="3785519"/>
              <a:ext cx="903110" cy="103016"/>
            </a:xfrm>
            <a:prstGeom prst="rect">
              <a:avLst/>
            </a:prstGeom>
            <a:noFill/>
          </p:spPr>
          <p:txBody>
            <a:bodyPr wrap="square" lIns="0" tIns="0" rIns="0" bIns="0" rtlCol="0" anchor="ctr">
              <a:spAutoFit/>
            </a:bodyPr>
            <a:lstStyle/>
            <a:p>
              <a:pPr algn="ctr">
                <a:buClr>
                  <a:schemeClr val="accent2"/>
                </a:buClr>
                <a:buSzPct val="70000"/>
              </a:pPr>
              <a:r>
                <a:rPr lang="en-US" sz="1000" dirty="0">
                  <a:solidFill>
                    <a:schemeClr val="bg1"/>
                  </a:solidFill>
                </a:rPr>
                <a:t>Machine</a:t>
              </a:r>
              <a:r>
                <a:rPr lang="en-US" sz="1000" dirty="0"/>
                <a:t> </a:t>
              </a:r>
              <a:r>
                <a:rPr lang="en-US" sz="1000" dirty="0">
                  <a:solidFill>
                    <a:schemeClr val="bg1"/>
                  </a:solidFill>
                </a:rPr>
                <a:t>learning</a:t>
              </a:r>
            </a:p>
          </p:txBody>
        </p:sp>
        <p:sp>
          <p:nvSpPr>
            <p:cNvPr id="16" name="TextBox 15">
              <a:extLst>
                <a:ext uri="{FF2B5EF4-FFF2-40B4-BE49-F238E27FC236}">
                  <a16:creationId xmlns:a16="http://schemas.microsoft.com/office/drawing/2014/main" id="{C2947867-3A90-71B3-D9B9-F18F670E7F10}"/>
                </a:ext>
              </a:extLst>
            </p:cNvPr>
            <p:cNvSpPr txBox="1"/>
            <p:nvPr/>
          </p:nvSpPr>
          <p:spPr>
            <a:xfrm>
              <a:off x="1529147" y="3442651"/>
              <a:ext cx="986297" cy="103016"/>
            </a:xfrm>
            <a:prstGeom prst="rect">
              <a:avLst/>
            </a:prstGeom>
            <a:noFill/>
          </p:spPr>
          <p:txBody>
            <a:bodyPr wrap="square" lIns="0" tIns="0" rIns="0" bIns="0" rtlCol="0" anchor="ctr">
              <a:spAutoFit/>
            </a:bodyPr>
            <a:lstStyle/>
            <a:p>
              <a:pPr algn="ctr">
                <a:buClr>
                  <a:schemeClr val="accent2"/>
                </a:buClr>
                <a:buSzPct val="70000"/>
              </a:pPr>
              <a:r>
                <a:rPr lang="en-US" sz="1000" dirty="0">
                  <a:solidFill>
                    <a:schemeClr val="bg1"/>
                  </a:solidFill>
                </a:rPr>
                <a:t>Artificial</a:t>
              </a:r>
              <a:r>
                <a:rPr lang="en-US" sz="1000" dirty="0"/>
                <a:t> </a:t>
              </a:r>
              <a:r>
                <a:rPr lang="en-US" sz="1000" dirty="0">
                  <a:solidFill>
                    <a:schemeClr val="bg1"/>
                  </a:solidFill>
                </a:rPr>
                <a:t>intelligence</a:t>
              </a:r>
            </a:p>
          </p:txBody>
        </p:sp>
        <p:cxnSp>
          <p:nvCxnSpPr>
            <p:cNvPr id="17" name="Straight Connector 16">
              <a:extLst>
                <a:ext uri="{FF2B5EF4-FFF2-40B4-BE49-F238E27FC236}">
                  <a16:creationId xmlns:a16="http://schemas.microsoft.com/office/drawing/2014/main" id="{0B029D3B-219A-FEFB-BD7B-A637961AE5AC}"/>
                </a:ext>
              </a:extLst>
            </p:cNvPr>
            <p:cNvCxnSpPr>
              <a:cxnSpLocks/>
            </p:cNvCxnSpPr>
            <p:nvPr/>
          </p:nvCxnSpPr>
          <p:spPr>
            <a:xfrm>
              <a:off x="2757223" y="3514835"/>
              <a:ext cx="681911" cy="0"/>
            </a:xfrm>
            <a:prstGeom prst="line">
              <a:avLst/>
            </a:prstGeom>
            <a:ln w="9525" cap="flat" cmpd="sng" algn="ctr">
              <a:solidFill>
                <a:srgbClr val="F6F6F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6FD1E44-7611-90A2-0E0F-E72824852A71}"/>
                </a:ext>
              </a:extLst>
            </p:cNvPr>
            <p:cNvCxnSpPr>
              <a:cxnSpLocks/>
            </p:cNvCxnSpPr>
            <p:nvPr/>
          </p:nvCxnSpPr>
          <p:spPr>
            <a:xfrm>
              <a:off x="2757223" y="3947804"/>
              <a:ext cx="681911" cy="0"/>
            </a:xfrm>
            <a:prstGeom prst="line">
              <a:avLst/>
            </a:prstGeom>
            <a:ln w="9525" cap="flat" cmpd="sng" algn="ctr">
              <a:solidFill>
                <a:srgbClr val="F6F6F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C73CE778-9F9F-4C33-9FA5-0AC5E9E02D3E}"/>
                </a:ext>
              </a:extLst>
            </p:cNvPr>
            <p:cNvCxnSpPr>
              <a:cxnSpLocks/>
            </p:cNvCxnSpPr>
            <p:nvPr/>
          </p:nvCxnSpPr>
          <p:spPr>
            <a:xfrm>
              <a:off x="2686183" y="4351613"/>
              <a:ext cx="752951" cy="0"/>
            </a:xfrm>
            <a:prstGeom prst="line">
              <a:avLst/>
            </a:prstGeom>
            <a:ln w="9525" cap="flat" cmpd="sng" algn="ctr">
              <a:solidFill>
                <a:srgbClr val="F6F6F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C26CCA0-D93C-1362-1464-B3DC719A526B}"/>
                </a:ext>
              </a:extLst>
            </p:cNvPr>
            <p:cNvCxnSpPr>
              <a:cxnSpLocks/>
            </p:cNvCxnSpPr>
            <p:nvPr/>
          </p:nvCxnSpPr>
          <p:spPr>
            <a:xfrm>
              <a:off x="2568737" y="4685640"/>
              <a:ext cx="870396" cy="0"/>
            </a:xfrm>
            <a:prstGeom prst="line">
              <a:avLst/>
            </a:prstGeom>
            <a:ln w="9525" cap="flat" cmpd="sng" algn="ctr">
              <a:solidFill>
                <a:srgbClr val="F6F6FA"/>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 name="ZoneTexte 17">
              <a:extLst>
                <a:ext uri="{FF2B5EF4-FFF2-40B4-BE49-F238E27FC236}">
                  <a16:creationId xmlns:a16="http://schemas.microsoft.com/office/drawing/2014/main" id="{25FFA418-A22A-A2C2-B42E-659B363DD237}"/>
                </a:ext>
              </a:extLst>
            </p:cNvPr>
            <p:cNvSpPr txBox="1"/>
            <p:nvPr/>
          </p:nvSpPr>
          <p:spPr>
            <a:xfrm>
              <a:off x="3503529" y="3447645"/>
              <a:ext cx="219785" cy="134381"/>
            </a:xfrm>
            <a:prstGeom prst="rect">
              <a:avLst/>
            </a:prstGeom>
            <a:noFill/>
            <a:ln w="12700" cap="sq">
              <a:noFill/>
              <a:miter lim="800000"/>
            </a:ln>
          </p:spPr>
          <p:txBody>
            <a:bodyPr wrap="none" lIns="0" tIns="0" rIns="0" bIns="0" rtlCol="0" anchor="ctr">
              <a:noAutofit/>
            </a:bodyPr>
            <a:lstStyle/>
            <a:p>
              <a:pPr defTabSz="465931">
                <a:spcAft>
                  <a:spcPts val="408"/>
                </a:spcAft>
                <a:buClr>
                  <a:srgbClr val="FFE600"/>
                </a:buClr>
                <a:buSzPct val="80000"/>
              </a:pPr>
              <a:r>
                <a:rPr lang="fr-FR" sz="1000" kern="0" dirty="0">
                  <a:solidFill>
                    <a:schemeClr val="bg1"/>
                  </a:solidFill>
                </a:rPr>
                <a:t>1943</a:t>
              </a:r>
            </a:p>
          </p:txBody>
        </p:sp>
        <p:sp>
          <p:nvSpPr>
            <p:cNvPr id="25" name="ZoneTexte 17">
              <a:extLst>
                <a:ext uri="{FF2B5EF4-FFF2-40B4-BE49-F238E27FC236}">
                  <a16:creationId xmlns:a16="http://schemas.microsoft.com/office/drawing/2014/main" id="{B21DA4A2-7E2F-328E-48BF-81BF4918C62B}"/>
                </a:ext>
              </a:extLst>
            </p:cNvPr>
            <p:cNvSpPr txBox="1"/>
            <p:nvPr/>
          </p:nvSpPr>
          <p:spPr>
            <a:xfrm>
              <a:off x="3503529" y="3879559"/>
              <a:ext cx="219785" cy="134381"/>
            </a:xfrm>
            <a:prstGeom prst="rect">
              <a:avLst/>
            </a:prstGeom>
            <a:noFill/>
            <a:ln w="12700" cap="sq">
              <a:noFill/>
              <a:miter lim="800000"/>
            </a:ln>
          </p:spPr>
          <p:txBody>
            <a:bodyPr wrap="none" lIns="0" tIns="0" rIns="0" bIns="0" rtlCol="0" anchor="ctr">
              <a:noAutofit/>
            </a:bodyPr>
            <a:lstStyle/>
            <a:p>
              <a:pPr defTabSz="465931">
                <a:spcAft>
                  <a:spcPts val="408"/>
                </a:spcAft>
                <a:buClr>
                  <a:srgbClr val="FFE600"/>
                </a:buClr>
                <a:buSzPct val="80000"/>
              </a:pPr>
              <a:r>
                <a:rPr lang="fr-FR" sz="1000" kern="0" dirty="0">
                  <a:solidFill>
                    <a:schemeClr val="bg1"/>
                  </a:solidFill>
                </a:rPr>
                <a:t>1959</a:t>
              </a:r>
            </a:p>
          </p:txBody>
        </p:sp>
        <p:sp>
          <p:nvSpPr>
            <p:cNvPr id="26" name="ZoneTexte 17">
              <a:extLst>
                <a:ext uri="{FF2B5EF4-FFF2-40B4-BE49-F238E27FC236}">
                  <a16:creationId xmlns:a16="http://schemas.microsoft.com/office/drawing/2014/main" id="{3BE56DE5-7B52-9628-DFAC-E54D73AD0BAF}"/>
                </a:ext>
              </a:extLst>
            </p:cNvPr>
            <p:cNvSpPr txBox="1"/>
            <p:nvPr/>
          </p:nvSpPr>
          <p:spPr>
            <a:xfrm>
              <a:off x="3503529" y="4284423"/>
              <a:ext cx="219785" cy="134381"/>
            </a:xfrm>
            <a:prstGeom prst="rect">
              <a:avLst/>
            </a:prstGeom>
            <a:noFill/>
            <a:ln w="12700" cap="sq">
              <a:noFill/>
              <a:miter lim="800000"/>
            </a:ln>
          </p:spPr>
          <p:txBody>
            <a:bodyPr wrap="none" lIns="0" tIns="0" rIns="0" bIns="0" rtlCol="0" anchor="ctr">
              <a:noAutofit/>
            </a:bodyPr>
            <a:lstStyle/>
            <a:p>
              <a:pPr defTabSz="465931">
                <a:spcAft>
                  <a:spcPts val="408"/>
                </a:spcAft>
                <a:buClr>
                  <a:srgbClr val="FFE600"/>
                </a:buClr>
                <a:buSzPct val="80000"/>
              </a:pPr>
              <a:r>
                <a:rPr lang="fr-FR" sz="1000" kern="0" dirty="0">
                  <a:solidFill>
                    <a:schemeClr val="bg1"/>
                  </a:solidFill>
                </a:rPr>
                <a:t>2006</a:t>
              </a:r>
            </a:p>
          </p:txBody>
        </p:sp>
        <p:sp>
          <p:nvSpPr>
            <p:cNvPr id="27" name="ZoneTexte 17">
              <a:extLst>
                <a:ext uri="{FF2B5EF4-FFF2-40B4-BE49-F238E27FC236}">
                  <a16:creationId xmlns:a16="http://schemas.microsoft.com/office/drawing/2014/main" id="{94343DA6-6B3E-3409-7AA7-1CBEBA55A747}"/>
                </a:ext>
              </a:extLst>
            </p:cNvPr>
            <p:cNvSpPr txBox="1"/>
            <p:nvPr/>
          </p:nvSpPr>
          <p:spPr>
            <a:xfrm>
              <a:off x="3503529" y="4618450"/>
              <a:ext cx="219785" cy="134381"/>
            </a:xfrm>
            <a:prstGeom prst="rect">
              <a:avLst/>
            </a:prstGeom>
            <a:noFill/>
            <a:ln w="12700" cap="sq">
              <a:noFill/>
              <a:miter lim="800000"/>
            </a:ln>
          </p:spPr>
          <p:txBody>
            <a:bodyPr wrap="none" lIns="0" tIns="0" rIns="0" bIns="0" rtlCol="0" anchor="ctr">
              <a:noAutofit/>
            </a:bodyPr>
            <a:lstStyle/>
            <a:p>
              <a:pPr defTabSz="465931">
                <a:spcAft>
                  <a:spcPts val="408"/>
                </a:spcAft>
                <a:buClr>
                  <a:srgbClr val="FFE600"/>
                </a:buClr>
                <a:buSzPct val="80000"/>
              </a:pPr>
              <a:r>
                <a:rPr lang="fr-FR" sz="1000" kern="0" dirty="0">
                  <a:solidFill>
                    <a:schemeClr val="bg1"/>
                  </a:solidFill>
                </a:rPr>
                <a:t>2017</a:t>
              </a:r>
            </a:p>
          </p:txBody>
        </p:sp>
        <p:sp>
          <p:nvSpPr>
            <p:cNvPr id="28" name="Arrow: Left-Right 33">
              <a:extLst>
                <a:ext uri="{FF2B5EF4-FFF2-40B4-BE49-F238E27FC236}">
                  <a16:creationId xmlns:a16="http://schemas.microsoft.com/office/drawing/2014/main" id="{90F9AF87-162D-A647-5AC8-01311E3B1B4E}"/>
                </a:ext>
              </a:extLst>
            </p:cNvPr>
            <p:cNvSpPr/>
            <p:nvPr/>
          </p:nvSpPr>
          <p:spPr>
            <a:xfrm>
              <a:off x="2926107" y="3283613"/>
              <a:ext cx="1098033" cy="10301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b" anchorCtr="0">
              <a:spAutoFit/>
            </a:bodyPr>
            <a:lstStyle/>
            <a:p>
              <a:pPr defTabSz="513561">
                <a:spcBef>
                  <a:spcPts val="0"/>
                </a:spcBef>
                <a:spcAft>
                  <a:spcPts val="0"/>
                </a:spcAft>
                <a:buClr>
                  <a:srgbClr val="FFE600"/>
                </a:buClr>
                <a:buSzPct val="80000"/>
              </a:pPr>
              <a:r>
                <a:rPr lang="en-US" sz="1000" kern="0" dirty="0">
                  <a:solidFill>
                    <a:schemeClr val="bg1"/>
                  </a:solidFill>
                </a:rPr>
                <a:t>Technology appearance</a:t>
              </a:r>
            </a:p>
          </p:txBody>
        </p:sp>
      </p:grpSp>
      <p:grpSp>
        <p:nvGrpSpPr>
          <p:cNvPr id="58" name="Group 57">
            <a:extLst>
              <a:ext uri="{FF2B5EF4-FFF2-40B4-BE49-F238E27FC236}">
                <a16:creationId xmlns:a16="http://schemas.microsoft.com/office/drawing/2014/main" id="{9DF27CB3-6723-A859-57DF-BF150AC796D3}"/>
              </a:ext>
            </a:extLst>
          </p:cNvPr>
          <p:cNvGrpSpPr/>
          <p:nvPr/>
        </p:nvGrpSpPr>
        <p:grpSpPr>
          <a:xfrm>
            <a:off x="6926304" y="1412874"/>
            <a:ext cx="4786271" cy="4809249"/>
            <a:chOff x="4986678" y="1710528"/>
            <a:chExt cx="3707914" cy="3725715"/>
          </a:xfrm>
        </p:grpSpPr>
        <p:cxnSp>
          <p:nvCxnSpPr>
            <p:cNvPr id="29" name="Straight Connector 28">
              <a:extLst>
                <a:ext uri="{FF2B5EF4-FFF2-40B4-BE49-F238E27FC236}">
                  <a16:creationId xmlns:a16="http://schemas.microsoft.com/office/drawing/2014/main" id="{9F4D8A0A-8C40-9B3F-F85D-F35B10C6BDF8}"/>
                </a:ext>
              </a:extLst>
            </p:cNvPr>
            <p:cNvCxnSpPr>
              <a:cxnSpLocks/>
            </p:cNvCxnSpPr>
            <p:nvPr/>
          </p:nvCxnSpPr>
          <p:spPr>
            <a:xfrm>
              <a:off x="5398907" y="1817120"/>
              <a:ext cx="3295685" cy="0"/>
            </a:xfrm>
            <a:prstGeom prst="lin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72638293-B285-7A1B-C546-C9F1CC69A99C}"/>
                </a:ext>
              </a:extLst>
            </p:cNvPr>
            <p:cNvCxnSpPr>
              <a:cxnSpLocks/>
            </p:cNvCxnSpPr>
            <p:nvPr/>
          </p:nvCxnSpPr>
          <p:spPr>
            <a:xfrm>
              <a:off x="5405438" y="4494919"/>
              <a:ext cx="3289154" cy="0"/>
            </a:xfrm>
            <a:prstGeom prst="lin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01EABE9-9048-7B4A-5C0F-6306305385BC}"/>
                </a:ext>
              </a:extLst>
            </p:cNvPr>
            <p:cNvCxnSpPr/>
            <p:nvPr/>
          </p:nvCxnSpPr>
          <p:spPr>
            <a:xfrm>
              <a:off x="8694592" y="1817120"/>
              <a:ext cx="0" cy="2677799"/>
            </a:xfrm>
            <a:prstGeom prst="lin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37" name="Flowchart: Connector 36">
              <a:extLst>
                <a:ext uri="{FF2B5EF4-FFF2-40B4-BE49-F238E27FC236}">
                  <a16:creationId xmlns:a16="http://schemas.microsoft.com/office/drawing/2014/main" id="{F494EBC0-E650-239C-C39C-0742152B6FE9}"/>
                </a:ext>
              </a:extLst>
            </p:cNvPr>
            <p:cNvSpPr/>
            <p:nvPr/>
          </p:nvSpPr>
          <p:spPr>
            <a:xfrm>
              <a:off x="5914811" y="2078796"/>
              <a:ext cx="682065" cy="689645"/>
            </a:xfrm>
            <a:prstGeom prst="flowChartConnector">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27432" tIns="27432" rIns="27432" bIns="27432" rtlCol="0" anchor="ctr" anchorCtr="0"/>
            <a:lstStyle/>
            <a:p>
              <a:pPr algn="ctr"/>
              <a:r>
                <a:rPr lang="en-US" sz="700" dirty="0">
                  <a:solidFill>
                    <a:schemeClr val="bg1"/>
                  </a:solidFill>
                </a:rPr>
                <a:t>Natural language processing (NLP)</a:t>
              </a:r>
            </a:p>
          </p:txBody>
        </p:sp>
        <p:sp>
          <p:nvSpPr>
            <p:cNvPr id="38" name="Flowchart: Connector 37">
              <a:extLst>
                <a:ext uri="{FF2B5EF4-FFF2-40B4-BE49-F238E27FC236}">
                  <a16:creationId xmlns:a16="http://schemas.microsoft.com/office/drawing/2014/main" id="{9CB8C339-EE68-09E2-170C-1DAE4BE9ACC9}"/>
                </a:ext>
              </a:extLst>
            </p:cNvPr>
            <p:cNvSpPr/>
            <p:nvPr/>
          </p:nvSpPr>
          <p:spPr>
            <a:xfrm>
              <a:off x="6880249" y="2078796"/>
              <a:ext cx="682065" cy="689645"/>
            </a:xfrm>
            <a:prstGeom prst="flowChartConnector">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27432" tIns="27432" rIns="27432" bIns="27432" rtlCol="0" anchor="ctr" anchorCtr="0"/>
            <a:lstStyle/>
            <a:p>
              <a:pPr algn="ctr"/>
              <a:r>
                <a:rPr lang="en-US" sz="700" dirty="0">
                  <a:solidFill>
                    <a:schemeClr val="bg1"/>
                  </a:solidFill>
                </a:rPr>
                <a:t>Natural language generation (NLG)</a:t>
              </a:r>
            </a:p>
          </p:txBody>
        </p:sp>
        <p:sp>
          <p:nvSpPr>
            <p:cNvPr id="39" name="Flowchart: Connector 38">
              <a:extLst>
                <a:ext uri="{FF2B5EF4-FFF2-40B4-BE49-F238E27FC236}">
                  <a16:creationId xmlns:a16="http://schemas.microsoft.com/office/drawing/2014/main" id="{7FD14618-F887-E4F3-FF70-C0DB66A08113}"/>
                </a:ext>
              </a:extLst>
            </p:cNvPr>
            <p:cNvSpPr/>
            <p:nvPr/>
          </p:nvSpPr>
          <p:spPr>
            <a:xfrm>
              <a:off x="7891286" y="2078796"/>
              <a:ext cx="682065" cy="689645"/>
            </a:xfrm>
            <a:prstGeom prst="flowChartConnector">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lIns="27432" tIns="27432" rIns="27432" bIns="27432" rtlCol="0" anchor="ctr" anchorCtr="0"/>
            <a:lstStyle/>
            <a:p>
              <a:pPr algn="ctr"/>
              <a:r>
                <a:rPr lang="en-US" sz="700" dirty="0">
                  <a:solidFill>
                    <a:schemeClr val="bg1"/>
                  </a:solidFill>
                </a:rPr>
                <a:t>Conversational </a:t>
              </a:r>
              <a:br>
                <a:rPr lang="en-US" sz="700" dirty="0">
                  <a:solidFill>
                    <a:schemeClr val="bg1"/>
                  </a:solidFill>
                </a:rPr>
              </a:br>
              <a:r>
                <a:rPr lang="en-US" sz="700" dirty="0">
                  <a:solidFill>
                    <a:schemeClr val="bg1"/>
                  </a:solidFill>
                </a:rPr>
                <a:t>AI</a:t>
              </a:r>
            </a:p>
          </p:txBody>
        </p:sp>
        <p:sp>
          <p:nvSpPr>
            <p:cNvPr id="40" name="Flowchart: Connector 39">
              <a:extLst>
                <a:ext uri="{FF2B5EF4-FFF2-40B4-BE49-F238E27FC236}">
                  <a16:creationId xmlns:a16="http://schemas.microsoft.com/office/drawing/2014/main" id="{1FFB984B-0E49-B385-472A-9F27014A3E32}"/>
                </a:ext>
              </a:extLst>
            </p:cNvPr>
            <p:cNvSpPr/>
            <p:nvPr/>
          </p:nvSpPr>
          <p:spPr>
            <a:xfrm>
              <a:off x="5914811" y="2871312"/>
              <a:ext cx="682065" cy="689645"/>
            </a:xfrm>
            <a:prstGeom prst="flowChartConnector">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27432" tIns="27432" rIns="27432" bIns="27432" rtlCol="0" anchor="ctr" anchorCtr="0"/>
            <a:lstStyle/>
            <a:p>
              <a:pPr algn="ctr"/>
              <a:r>
                <a:rPr lang="en-US" sz="700" dirty="0">
                  <a:solidFill>
                    <a:schemeClr val="bg1"/>
                  </a:solidFill>
                </a:rPr>
                <a:t>Optical character recognition </a:t>
              </a:r>
              <a:br>
                <a:rPr lang="en-US" sz="700" dirty="0">
                  <a:solidFill>
                    <a:schemeClr val="bg1"/>
                  </a:solidFill>
                </a:rPr>
              </a:br>
              <a:r>
                <a:rPr lang="en-US" sz="700" dirty="0">
                  <a:solidFill>
                    <a:schemeClr val="bg1"/>
                  </a:solidFill>
                </a:rPr>
                <a:t>(OCR)</a:t>
              </a:r>
            </a:p>
          </p:txBody>
        </p:sp>
        <p:sp>
          <p:nvSpPr>
            <p:cNvPr id="41" name="Flowchart: Connector 40">
              <a:extLst>
                <a:ext uri="{FF2B5EF4-FFF2-40B4-BE49-F238E27FC236}">
                  <a16:creationId xmlns:a16="http://schemas.microsoft.com/office/drawing/2014/main" id="{10B12A29-C8D3-969B-B108-D9F65F737873}"/>
                </a:ext>
              </a:extLst>
            </p:cNvPr>
            <p:cNvSpPr/>
            <p:nvPr/>
          </p:nvSpPr>
          <p:spPr>
            <a:xfrm>
              <a:off x="6880249" y="2871312"/>
              <a:ext cx="682065" cy="689645"/>
            </a:xfrm>
            <a:prstGeom prst="flowChartConnector">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27432" tIns="27432" rIns="27432" bIns="27432" rtlCol="0" anchor="ctr" anchorCtr="0"/>
            <a:lstStyle/>
            <a:p>
              <a:pPr algn="ctr"/>
              <a:r>
                <a:rPr lang="en-US" sz="700" dirty="0">
                  <a:solidFill>
                    <a:schemeClr val="bg1"/>
                  </a:solidFill>
                </a:rPr>
                <a:t>Document intelligence</a:t>
              </a:r>
            </a:p>
          </p:txBody>
        </p:sp>
        <p:sp>
          <p:nvSpPr>
            <p:cNvPr id="42" name="Flowchart: Connector 41">
              <a:extLst>
                <a:ext uri="{FF2B5EF4-FFF2-40B4-BE49-F238E27FC236}">
                  <a16:creationId xmlns:a16="http://schemas.microsoft.com/office/drawing/2014/main" id="{23F6891F-846D-3259-4500-DC243AD42441}"/>
                </a:ext>
              </a:extLst>
            </p:cNvPr>
            <p:cNvSpPr/>
            <p:nvPr/>
          </p:nvSpPr>
          <p:spPr>
            <a:xfrm>
              <a:off x="7891286" y="2871312"/>
              <a:ext cx="682065" cy="689645"/>
            </a:xfrm>
            <a:prstGeom prst="flowChartConnector">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lIns="27432" tIns="27432" rIns="27432" bIns="27432" rtlCol="0" anchor="ctr" anchorCtr="0"/>
            <a:lstStyle/>
            <a:p>
              <a:pPr algn="ctr"/>
              <a:r>
                <a:rPr lang="en-US" sz="700" dirty="0">
                  <a:solidFill>
                    <a:schemeClr val="bg1"/>
                  </a:solidFill>
                </a:rPr>
                <a:t>Image </a:t>
              </a:r>
              <a:br>
                <a:rPr lang="en-US" sz="700" dirty="0">
                  <a:solidFill>
                    <a:schemeClr val="bg1"/>
                  </a:solidFill>
                </a:rPr>
              </a:br>
              <a:r>
                <a:rPr lang="en-US" sz="700" dirty="0">
                  <a:solidFill>
                    <a:schemeClr val="bg1"/>
                  </a:solidFill>
                </a:rPr>
                <a:t>classification </a:t>
              </a:r>
            </a:p>
          </p:txBody>
        </p:sp>
        <p:sp>
          <p:nvSpPr>
            <p:cNvPr id="43" name="Flowchart: Connector 42">
              <a:extLst>
                <a:ext uri="{FF2B5EF4-FFF2-40B4-BE49-F238E27FC236}">
                  <a16:creationId xmlns:a16="http://schemas.microsoft.com/office/drawing/2014/main" id="{6DD30037-8FDB-1B32-0E2D-B915ADAAC08F}"/>
                </a:ext>
              </a:extLst>
            </p:cNvPr>
            <p:cNvSpPr/>
            <p:nvPr/>
          </p:nvSpPr>
          <p:spPr>
            <a:xfrm>
              <a:off x="5914811" y="3663828"/>
              <a:ext cx="682065" cy="689645"/>
            </a:xfrm>
            <a:prstGeom prst="flowChartConnector">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27432" rIns="27432" bIns="27432" rtlCol="0" anchor="ctr" anchorCtr="0"/>
            <a:lstStyle/>
            <a:p>
              <a:pPr algn="ctr"/>
              <a:r>
                <a:rPr lang="en-US" sz="700" dirty="0">
                  <a:solidFill>
                    <a:schemeClr val="bg1"/>
                  </a:solidFill>
                </a:rPr>
                <a:t>Recommendation </a:t>
              </a:r>
              <a:br>
                <a:rPr lang="en-US" sz="700" dirty="0">
                  <a:solidFill>
                    <a:schemeClr val="bg1"/>
                  </a:solidFill>
                </a:rPr>
              </a:br>
              <a:r>
                <a:rPr lang="en-US" sz="700" dirty="0">
                  <a:solidFill>
                    <a:schemeClr val="bg1"/>
                  </a:solidFill>
                </a:rPr>
                <a:t>systems</a:t>
              </a:r>
            </a:p>
          </p:txBody>
        </p:sp>
        <p:sp>
          <p:nvSpPr>
            <p:cNvPr id="44" name="Flowchart: Connector 43">
              <a:extLst>
                <a:ext uri="{FF2B5EF4-FFF2-40B4-BE49-F238E27FC236}">
                  <a16:creationId xmlns:a16="http://schemas.microsoft.com/office/drawing/2014/main" id="{4FF93A4E-3622-9DDD-A0F3-77B162A1E83F}"/>
                </a:ext>
              </a:extLst>
            </p:cNvPr>
            <p:cNvSpPr/>
            <p:nvPr/>
          </p:nvSpPr>
          <p:spPr>
            <a:xfrm>
              <a:off x="6880249" y="3663828"/>
              <a:ext cx="682065" cy="689645"/>
            </a:xfrm>
            <a:prstGeom prst="flowChartConnector">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lIns="27432" tIns="27432" rIns="27432" bIns="27432" rtlCol="0" anchor="ctr" anchorCtr="0"/>
            <a:lstStyle/>
            <a:p>
              <a:pPr algn="ctr"/>
              <a:r>
                <a:rPr lang="en-US" sz="700" dirty="0">
                  <a:solidFill>
                    <a:schemeClr val="bg1"/>
                  </a:solidFill>
                </a:rPr>
                <a:t>Relationship </a:t>
              </a:r>
              <a:br>
                <a:rPr lang="en-US" sz="700" dirty="0">
                  <a:solidFill>
                    <a:schemeClr val="bg1"/>
                  </a:solidFill>
                </a:rPr>
              </a:br>
              <a:r>
                <a:rPr lang="en-US" sz="700" dirty="0">
                  <a:solidFill>
                    <a:schemeClr val="bg1"/>
                  </a:solidFill>
                </a:rPr>
                <a:t>graphs </a:t>
              </a:r>
            </a:p>
          </p:txBody>
        </p:sp>
        <p:sp>
          <p:nvSpPr>
            <p:cNvPr id="45" name="Flowchart: Connector 44">
              <a:extLst>
                <a:ext uri="{FF2B5EF4-FFF2-40B4-BE49-F238E27FC236}">
                  <a16:creationId xmlns:a16="http://schemas.microsoft.com/office/drawing/2014/main" id="{CB84159C-66C6-3F40-E5DC-A03CE8BD7586}"/>
                </a:ext>
              </a:extLst>
            </p:cNvPr>
            <p:cNvSpPr/>
            <p:nvPr/>
          </p:nvSpPr>
          <p:spPr>
            <a:xfrm>
              <a:off x="7891286" y="3663828"/>
              <a:ext cx="682065" cy="689645"/>
            </a:xfrm>
            <a:prstGeom prst="flowChartConnector">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27432" tIns="27432" rIns="27432" bIns="27432" rtlCol="0" anchor="ctr" anchorCtr="0"/>
            <a:lstStyle/>
            <a:p>
              <a:pPr algn="ctr"/>
              <a:r>
                <a:rPr lang="en-US" sz="700" dirty="0">
                  <a:solidFill>
                    <a:schemeClr val="bg1"/>
                  </a:solidFill>
                </a:rPr>
                <a:t>Anomaly detection</a:t>
              </a:r>
            </a:p>
          </p:txBody>
        </p:sp>
        <p:cxnSp>
          <p:nvCxnSpPr>
            <p:cNvPr id="46" name="Straight Connector 45">
              <a:extLst>
                <a:ext uri="{FF2B5EF4-FFF2-40B4-BE49-F238E27FC236}">
                  <a16:creationId xmlns:a16="http://schemas.microsoft.com/office/drawing/2014/main" id="{F837F646-D0C4-7489-A9C6-519FA908E19C}"/>
                </a:ext>
              </a:extLst>
            </p:cNvPr>
            <p:cNvCxnSpPr/>
            <p:nvPr/>
          </p:nvCxnSpPr>
          <p:spPr>
            <a:xfrm>
              <a:off x="5403506" y="1815691"/>
              <a:ext cx="0" cy="124541"/>
            </a:xfrm>
            <a:prstGeom prst="lin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7592A2F-7FB5-3CA8-0341-6210DDDC459F}"/>
                </a:ext>
              </a:extLst>
            </p:cNvPr>
            <p:cNvCxnSpPr/>
            <p:nvPr/>
          </p:nvCxnSpPr>
          <p:spPr>
            <a:xfrm>
              <a:off x="5407368" y="4372046"/>
              <a:ext cx="0" cy="124541"/>
            </a:xfrm>
            <a:prstGeom prst="lin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D20C122B-215D-5EFC-6A21-6D8F0C550015}"/>
                </a:ext>
              </a:extLst>
            </p:cNvPr>
            <p:cNvSpPr/>
            <p:nvPr/>
          </p:nvSpPr>
          <p:spPr>
            <a:xfrm>
              <a:off x="4986679" y="2350777"/>
              <a:ext cx="755788" cy="187971"/>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IN" sz="1000" b="1" dirty="0">
                  <a:solidFill>
                    <a:schemeClr val="bg1"/>
                  </a:solidFill>
                </a:rPr>
                <a:t>Language</a:t>
              </a:r>
            </a:p>
          </p:txBody>
        </p:sp>
        <p:sp>
          <p:nvSpPr>
            <p:cNvPr id="49" name="Rectangle 48">
              <a:extLst>
                <a:ext uri="{FF2B5EF4-FFF2-40B4-BE49-F238E27FC236}">
                  <a16:creationId xmlns:a16="http://schemas.microsoft.com/office/drawing/2014/main" id="{97885818-D536-7BCC-A3DC-65DA31B1A488}"/>
                </a:ext>
              </a:extLst>
            </p:cNvPr>
            <p:cNvSpPr/>
            <p:nvPr/>
          </p:nvSpPr>
          <p:spPr>
            <a:xfrm>
              <a:off x="4986679" y="3103215"/>
              <a:ext cx="755788" cy="187971"/>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IN" sz="1000" b="1" dirty="0">
                  <a:solidFill>
                    <a:schemeClr val="bg1"/>
                  </a:solidFill>
                </a:rPr>
                <a:t>Vision</a:t>
              </a:r>
            </a:p>
          </p:txBody>
        </p:sp>
        <p:sp>
          <p:nvSpPr>
            <p:cNvPr id="50" name="Rectangle 49">
              <a:extLst>
                <a:ext uri="{FF2B5EF4-FFF2-40B4-BE49-F238E27FC236}">
                  <a16:creationId xmlns:a16="http://schemas.microsoft.com/office/drawing/2014/main" id="{9299FC40-BB32-9ED3-5FF9-5CED87857E53}"/>
                </a:ext>
              </a:extLst>
            </p:cNvPr>
            <p:cNvSpPr/>
            <p:nvPr/>
          </p:nvSpPr>
          <p:spPr>
            <a:xfrm>
              <a:off x="4986679" y="3845610"/>
              <a:ext cx="755788" cy="187971"/>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IN" sz="1000" b="1" dirty="0">
                  <a:solidFill>
                    <a:schemeClr val="bg1"/>
                  </a:solidFill>
                </a:rPr>
                <a:t>Perception</a:t>
              </a:r>
            </a:p>
          </p:txBody>
        </p:sp>
        <p:cxnSp>
          <p:nvCxnSpPr>
            <p:cNvPr id="51" name="Straight Connector 50">
              <a:extLst>
                <a:ext uri="{FF2B5EF4-FFF2-40B4-BE49-F238E27FC236}">
                  <a16:creationId xmlns:a16="http://schemas.microsoft.com/office/drawing/2014/main" id="{E958280F-A197-B5D9-4B62-6A0A66EA61B4}"/>
                </a:ext>
              </a:extLst>
            </p:cNvPr>
            <p:cNvCxnSpPr>
              <a:cxnSpLocks/>
            </p:cNvCxnSpPr>
            <p:nvPr/>
          </p:nvCxnSpPr>
          <p:spPr>
            <a:xfrm>
              <a:off x="5403506" y="1982907"/>
              <a:ext cx="0" cy="280197"/>
            </a:xfrm>
            <a:prstGeom prst="line">
              <a:avLst/>
            </a:prstGeom>
            <a:ln w="9525">
              <a:solidFill>
                <a:schemeClr val="bg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B618F69-EAA7-90B8-B69A-6806E0363062}"/>
                </a:ext>
              </a:extLst>
            </p:cNvPr>
            <p:cNvCxnSpPr>
              <a:cxnSpLocks/>
            </p:cNvCxnSpPr>
            <p:nvPr/>
          </p:nvCxnSpPr>
          <p:spPr>
            <a:xfrm>
              <a:off x="5403506" y="2616438"/>
              <a:ext cx="0" cy="421636"/>
            </a:xfrm>
            <a:prstGeom prst="line">
              <a:avLst/>
            </a:prstGeom>
            <a:ln w="9525">
              <a:solidFill>
                <a:schemeClr val="bg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CF97FAF-D681-63D3-0F35-102AB6C874D6}"/>
                </a:ext>
              </a:extLst>
            </p:cNvPr>
            <p:cNvCxnSpPr>
              <a:cxnSpLocks/>
            </p:cNvCxnSpPr>
            <p:nvPr/>
          </p:nvCxnSpPr>
          <p:spPr>
            <a:xfrm>
              <a:off x="5403506" y="3365894"/>
              <a:ext cx="0" cy="421636"/>
            </a:xfrm>
            <a:prstGeom prst="line">
              <a:avLst/>
            </a:prstGeom>
            <a:ln w="9525">
              <a:solidFill>
                <a:schemeClr val="bg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CC21CC4C-0FA9-419C-C187-C9ED360DC62C}"/>
                </a:ext>
              </a:extLst>
            </p:cNvPr>
            <p:cNvCxnSpPr>
              <a:cxnSpLocks/>
            </p:cNvCxnSpPr>
            <p:nvPr/>
          </p:nvCxnSpPr>
          <p:spPr>
            <a:xfrm>
              <a:off x="5403506" y="4136308"/>
              <a:ext cx="0" cy="193674"/>
            </a:xfrm>
            <a:prstGeom prst="line">
              <a:avLst/>
            </a:prstGeom>
            <a:ln w="9525">
              <a:solidFill>
                <a:schemeClr val="bg1"/>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0E51860A-B2BE-310A-2CAD-892C202DA306}"/>
                </a:ext>
              </a:extLst>
            </p:cNvPr>
            <p:cNvSpPr/>
            <p:nvPr/>
          </p:nvSpPr>
          <p:spPr>
            <a:xfrm>
              <a:off x="6214463" y="1710528"/>
              <a:ext cx="1820006" cy="226821"/>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IN" sz="1000" b="1" dirty="0">
                  <a:solidFill>
                    <a:schemeClr val="bg1"/>
                  </a:solidFill>
                </a:rPr>
                <a:t>Key business applications</a:t>
              </a:r>
            </a:p>
          </p:txBody>
        </p:sp>
        <p:sp>
          <p:nvSpPr>
            <p:cNvPr id="56" name="Pentagon 30">
              <a:extLst>
                <a:ext uri="{FF2B5EF4-FFF2-40B4-BE49-F238E27FC236}">
                  <a16:creationId xmlns:a16="http://schemas.microsoft.com/office/drawing/2014/main" id="{A8C577DF-7EBC-7082-0D9F-9326925ABF0C}"/>
                </a:ext>
              </a:extLst>
            </p:cNvPr>
            <p:cNvSpPr/>
            <p:nvPr/>
          </p:nvSpPr>
          <p:spPr>
            <a:xfrm>
              <a:off x="4986678" y="4627284"/>
              <a:ext cx="3700120" cy="230467"/>
            </a:xfrm>
            <a:prstGeom prst="homePlate">
              <a:avLst>
                <a:gd name="adj" fmla="val 31414"/>
              </a:avLst>
            </a:prstGeom>
            <a:solidFill>
              <a:srgbClr val="C4C4CD"/>
            </a:solidFill>
            <a:ln w="9525" cap="flat" cmpd="sng" algn="ctr">
              <a:noFill/>
              <a:prstDash val="solid"/>
            </a:ln>
            <a:effectLst/>
          </p:spPr>
          <p:txBody>
            <a:bodyPr lIns="91440" tIns="54864" rIns="54864" bIns="54864" rtlCol="0" anchor="ctr" anchorCtr="0">
              <a:noAutofit/>
            </a:bodyPr>
            <a:lstStyle/>
            <a:p>
              <a:pPr marL="9525" marR="135255" lvl="0" indent="0" algn="l" defTabSz="685800" rtl="0" eaLnBrk="1" fontAlgn="auto" latinLnBrk="0" hangingPunct="1">
                <a:lnSpc>
                  <a:spcPts val="1200"/>
                </a:lnSpc>
                <a:spcBef>
                  <a:spcPts val="0"/>
                </a:spcBef>
                <a:spcAft>
                  <a:spcPts val="0"/>
                </a:spcAft>
                <a:buClrTx/>
                <a:buSzTx/>
                <a:buFontTx/>
                <a:buNone/>
                <a:tabLst>
                  <a:tab pos="90964" algn="l"/>
                </a:tabLst>
                <a:defRPr/>
              </a:pPr>
              <a:r>
                <a:rPr kumimoji="0" lang="en-US" sz="1050" b="1" i="0" u="none" strike="noStrike" kern="0" cap="none" spc="-23" normalizeH="0" baseline="0" noProof="0" dirty="0">
                  <a:ln>
                    <a:noFill/>
                  </a:ln>
                  <a:effectLst/>
                  <a:uLnTx/>
                  <a:uFillTx/>
                  <a:cs typeface="EYInterstate Regular"/>
                </a:rPr>
                <a:t>Evolution of capabilities</a:t>
              </a:r>
            </a:p>
          </p:txBody>
        </p:sp>
        <p:sp>
          <p:nvSpPr>
            <p:cNvPr id="57" name="Rectángulo 53">
              <a:extLst>
                <a:ext uri="{FF2B5EF4-FFF2-40B4-BE49-F238E27FC236}">
                  <a16:creationId xmlns:a16="http://schemas.microsoft.com/office/drawing/2014/main" id="{E44D1B08-E099-5811-5B4A-323DF608E182}"/>
                </a:ext>
              </a:extLst>
            </p:cNvPr>
            <p:cNvSpPr/>
            <p:nvPr/>
          </p:nvSpPr>
          <p:spPr>
            <a:xfrm>
              <a:off x="4986678" y="4912294"/>
              <a:ext cx="3707914" cy="52394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684772">
                <a:spcAft>
                  <a:spcPts val="450"/>
                </a:spcAft>
                <a:defRPr/>
              </a:pPr>
              <a:r>
                <a:rPr lang="en-US" sz="1049" dirty="0">
                  <a:solidFill>
                    <a:schemeClr val="bg1"/>
                  </a:solidFill>
                </a:rPr>
                <a:t>AI today is expected to </a:t>
              </a:r>
              <a:r>
                <a:rPr lang="en-US" sz="1049" b="1" dirty="0">
                  <a:solidFill>
                    <a:schemeClr val="tx2"/>
                  </a:solidFill>
                </a:rPr>
                <a:t>learn and improve continuously through experience </a:t>
              </a:r>
              <a:r>
                <a:rPr lang="en-US" sz="1049" dirty="0">
                  <a:solidFill>
                    <a:schemeClr val="bg1"/>
                  </a:solidFill>
                </a:rPr>
                <a:t>without following explicit rules (i.e., machine learning).</a:t>
              </a:r>
            </a:p>
          </p:txBody>
        </p:sp>
      </p:grpSp>
      <p:grpSp>
        <p:nvGrpSpPr>
          <p:cNvPr id="60" name="Group 59">
            <a:extLst>
              <a:ext uri="{FF2B5EF4-FFF2-40B4-BE49-F238E27FC236}">
                <a16:creationId xmlns:a16="http://schemas.microsoft.com/office/drawing/2014/main" id="{3EF0668E-34DB-4910-2261-521B7B6CFD70}"/>
              </a:ext>
            </a:extLst>
          </p:cNvPr>
          <p:cNvGrpSpPr/>
          <p:nvPr/>
        </p:nvGrpSpPr>
        <p:grpSpPr>
          <a:xfrm>
            <a:off x="479426" y="1412876"/>
            <a:ext cx="6148582" cy="826448"/>
            <a:chOff x="479425" y="2708269"/>
            <a:chExt cx="11230445" cy="3278681"/>
          </a:xfrm>
        </p:grpSpPr>
        <p:grpSp>
          <p:nvGrpSpPr>
            <p:cNvPr id="61" name="Group 60">
              <a:extLst>
                <a:ext uri="{FF2B5EF4-FFF2-40B4-BE49-F238E27FC236}">
                  <a16:creationId xmlns:a16="http://schemas.microsoft.com/office/drawing/2014/main" id="{A55B47DF-9666-5260-685E-C455635AED8A}"/>
                </a:ext>
              </a:extLst>
            </p:cNvPr>
            <p:cNvGrpSpPr/>
            <p:nvPr/>
          </p:nvGrpSpPr>
          <p:grpSpPr>
            <a:xfrm>
              <a:off x="479425" y="2710897"/>
              <a:ext cx="5616575" cy="3276053"/>
              <a:chOff x="479425" y="2816772"/>
              <a:chExt cx="5616575" cy="3276053"/>
            </a:xfrm>
          </p:grpSpPr>
          <p:cxnSp>
            <p:nvCxnSpPr>
              <p:cNvPr id="66" name="Straight Connector 65">
                <a:extLst>
                  <a:ext uri="{FF2B5EF4-FFF2-40B4-BE49-F238E27FC236}">
                    <a16:creationId xmlns:a16="http://schemas.microsoft.com/office/drawing/2014/main" id="{D106C4F8-6A67-ADE0-810A-D7348BBA2937}"/>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D3D9A2CD-A5C1-CD8A-04A2-3D909DC8ACD1}"/>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7A19DDC-E7ED-D0B5-1386-EED96CAFF398}"/>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61D714B9-B4A7-0C03-33A2-733120D5222C}"/>
                </a:ext>
              </a:extLst>
            </p:cNvPr>
            <p:cNvGrpSpPr/>
            <p:nvPr/>
          </p:nvGrpSpPr>
          <p:grpSpPr>
            <a:xfrm flipH="1" flipV="1">
              <a:off x="6093295" y="2708269"/>
              <a:ext cx="5616575" cy="3276053"/>
              <a:chOff x="479425" y="2816772"/>
              <a:chExt cx="5616575" cy="3276053"/>
            </a:xfrm>
          </p:grpSpPr>
          <p:cxnSp>
            <p:nvCxnSpPr>
              <p:cNvPr id="63" name="Straight Connector 62">
                <a:extLst>
                  <a:ext uri="{FF2B5EF4-FFF2-40B4-BE49-F238E27FC236}">
                    <a16:creationId xmlns:a16="http://schemas.microsoft.com/office/drawing/2014/main" id="{8CA847F1-0B97-0ACA-60E5-0FFD66EF8B4A}"/>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42B895D1-0626-3AF2-C1F4-52B9A7F185A3}"/>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8A0EF569-7DF1-6B62-0088-EC58DE1C5746}"/>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61889319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2FE160-645A-C8C8-00D2-23BA57482C4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44B3A05-BE70-B7D0-AB88-4CE0AA1C5B86}"/>
              </a:ext>
            </a:extLst>
          </p:cNvPr>
          <p:cNvSpPr>
            <a:spLocks noGrp="1"/>
          </p:cNvSpPr>
          <p:nvPr>
            <p:ph type="title"/>
          </p:nvPr>
        </p:nvSpPr>
        <p:spPr/>
        <p:txBody>
          <a:bodyPr/>
          <a:lstStyle/>
          <a:p>
            <a:r>
              <a:rPr lang="en-IN" dirty="0"/>
              <a:t>What is GenAI?</a:t>
            </a:r>
            <a:endParaRPr lang="en-US" dirty="0"/>
          </a:p>
        </p:txBody>
      </p:sp>
      <p:sp>
        <p:nvSpPr>
          <p:cNvPr id="5" name="Freeform: Shape 55">
            <a:extLst>
              <a:ext uri="{FF2B5EF4-FFF2-40B4-BE49-F238E27FC236}">
                <a16:creationId xmlns:a16="http://schemas.microsoft.com/office/drawing/2014/main" id="{96C98C26-2625-E60D-1EF8-07F814E0DFA4}"/>
              </a:ext>
            </a:extLst>
          </p:cNvPr>
          <p:cNvSpPr/>
          <p:nvPr/>
        </p:nvSpPr>
        <p:spPr>
          <a:xfrm rot="5400000">
            <a:off x="4185170" y="1349806"/>
            <a:ext cx="4653380" cy="4797559"/>
          </a:xfrm>
          <a:custGeom>
            <a:avLst/>
            <a:gdLst>
              <a:gd name="connsiteX0" fmla="*/ 0 w 4093507"/>
              <a:gd name="connsiteY0" fmla="*/ 2046754 h 4093507"/>
              <a:gd name="connsiteX1" fmla="*/ 2046754 w 4093507"/>
              <a:gd name="connsiteY1" fmla="*/ 0 h 4093507"/>
              <a:gd name="connsiteX2" fmla="*/ 4093508 w 4093507"/>
              <a:gd name="connsiteY2" fmla="*/ 2046754 h 4093507"/>
              <a:gd name="connsiteX3" fmla="*/ 2046754 w 4093507"/>
              <a:gd name="connsiteY3" fmla="*/ 4093508 h 4093507"/>
              <a:gd name="connsiteX4" fmla="*/ 0 w 4093507"/>
              <a:gd name="connsiteY4" fmla="*/ 2046754 h 4093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507" h="4093507">
                <a:moveTo>
                  <a:pt x="0" y="2046754"/>
                </a:moveTo>
                <a:cubicBezTo>
                  <a:pt x="0" y="916363"/>
                  <a:pt x="916363" y="0"/>
                  <a:pt x="2046754" y="0"/>
                </a:cubicBezTo>
                <a:cubicBezTo>
                  <a:pt x="3177145" y="0"/>
                  <a:pt x="4093508" y="916363"/>
                  <a:pt x="4093508" y="2046754"/>
                </a:cubicBezTo>
                <a:cubicBezTo>
                  <a:pt x="4093508" y="3177145"/>
                  <a:pt x="3177145" y="4093508"/>
                  <a:pt x="2046754" y="4093508"/>
                </a:cubicBezTo>
                <a:cubicBezTo>
                  <a:pt x="916363" y="4093508"/>
                  <a:pt x="0" y="3177145"/>
                  <a:pt x="0" y="2046754"/>
                </a:cubicBezTo>
                <a:close/>
              </a:path>
            </a:pathLst>
          </a:custGeom>
          <a:solidFill>
            <a:srgbClr val="188CE5"/>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r" defTabSz="684772"/>
            <a:r>
              <a:rPr lang="en-US" sz="898" dirty="0">
                <a:solidFill>
                  <a:prstClr val="white"/>
                </a:solidFill>
              </a:rPr>
              <a:t> </a:t>
            </a:r>
          </a:p>
        </p:txBody>
      </p:sp>
      <p:sp>
        <p:nvSpPr>
          <p:cNvPr id="6" name="Freeform: Shape 51">
            <a:extLst>
              <a:ext uri="{FF2B5EF4-FFF2-40B4-BE49-F238E27FC236}">
                <a16:creationId xmlns:a16="http://schemas.microsoft.com/office/drawing/2014/main" id="{21EECE70-659A-8603-BF82-6742D3A36DB0}"/>
              </a:ext>
            </a:extLst>
          </p:cNvPr>
          <p:cNvSpPr/>
          <p:nvPr/>
        </p:nvSpPr>
        <p:spPr>
          <a:xfrm rot="5400000">
            <a:off x="4606127" y="2121565"/>
            <a:ext cx="3811469" cy="3929563"/>
          </a:xfrm>
          <a:custGeom>
            <a:avLst/>
            <a:gdLst>
              <a:gd name="connsiteX0" fmla="*/ 0 w 4093507"/>
              <a:gd name="connsiteY0" fmla="*/ 2046754 h 4093507"/>
              <a:gd name="connsiteX1" fmla="*/ 2046754 w 4093507"/>
              <a:gd name="connsiteY1" fmla="*/ 0 h 4093507"/>
              <a:gd name="connsiteX2" fmla="*/ 4093508 w 4093507"/>
              <a:gd name="connsiteY2" fmla="*/ 2046754 h 4093507"/>
              <a:gd name="connsiteX3" fmla="*/ 2046754 w 4093507"/>
              <a:gd name="connsiteY3" fmla="*/ 4093508 h 4093507"/>
              <a:gd name="connsiteX4" fmla="*/ 0 w 4093507"/>
              <a:gd name="connsiteY4" fmla="*/ 2046754 h 4093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507" h="4093507">
                <a:moveTo>
                  <a:pt x="0" y="2046754"/>
                </a:moveTo>
                <a:cubicBezTo>
                  <a:pt x="0" y="916363"/>
                  <a:pt x="916363" y="0"/>
                  <a:pt x="2046754" y="0"/>
                </a:cubicBezTo>
                <a:cubicBezTo>
                  <a:pt x="3177145" y="0"/>
                  <a:pt x="4093508" y="916363"/>
                  <a:pt x="4093508" y="2046754"/>
                </a:cubicBezTo>
                <a:cubicBezTo>
                  <a:pt x="4093508" y="3177145"/>
                  <a:pt x="3177145" y="4093508"/>
                  <a:pt x="2046754" y="4093508"/>
                </a:cubicBezTo>
                <a:cubicBezTo>
                  <a:pt x="916363" y="4093508"/>
                  <a:pt x="0" y="3177145"/>
                  <a:pt x="0" y="2046754"/>
                </a:cubicBezTo>
                <a:close/>
              </a:path>
            </a:pathLst>
          </a:custGeom>
          <a:solidFill>
            <a:srgbClr val="27ACA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r" defTabSz="684772"/>
            <a:r>
              <a:rPr lang="en-US" sz="898" dirty="0">
                <a:solidFill>
                  <a:prstClr val="white"/>
                </a:solidFill>
              </a:rPr>
              <a:t> </a:t>
            </a:r>
          </a:p>
        </p:txBody>
      </p:sp>
      <p:sp>
        <p:nvSpPr>
          <p:cNvPr id="7" name="Freeform: Shape 52">
            <a:extLst>
              <a:ext uri="{FF2B5EF4-FFF2-40B4-BE49-F238E27FC236}">
                <a16:creationId xmlns:a16="http://schemas.microsoft.com/office/drawing/2014/main" id="{2CECFDC0-01A8-2FE7-9EA9-A09AE8BF4D4B}"/>
              </a:ext>
            </a:extLst>
          </p:cNvPr>
          <p:cNvSpPr/>
          <p:nvPr/>
        </p:nvSpPr>
        <p:spPr>
          <a:xfrm rot="5400000">
            <a:off x="5022129" y="2880647"/>
            <a:ext cx="2979465" cy="3071781"/>
          </a:xfrm>
          <a:custGeom>
            <a:avLst/>
            <a:gdLst>
              <a:gd name="connsiteX0" fmla="*/ 0 w 3274805"/>
              <a:gd name="connsiteY0" fmla="*/ 1637403 h 3274805"/>
              <a:gd name="connsiteX1" fmla="*/ 1637403 w 3274805"/>
              <a:gd name="connsiteY1" fmla="*/ 0 h 3274805"/>
              <a:gd name="connsiteX2" fmla="*/ 3274806 w 3274805"/>
              <a:gd name="connsiteY2" fmla="*/ 1637403 h 3274805"/>
              <a:gd name="connsiteX3" fmla="*/ 1637403 w 3274805"/>
              <a:gd name="connsiteY3" fmla="*/ 3274806 h 3274805"/>
              <a:gd name="connsiteX4" fmla="*/ 0 w 3274805"/>
              <a:gd name="connsiteY4" fmla="*/ 1637403 h 327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4805" h="3274805">
                <a:moveTo>
                  <a:pt x="0" y="1637403"/>
                </a:moveTo>
                <a:cubicBezTo>
                  <a:pt x="0" y="733090"/>
                  <a:pt x="733090" y="0"/>
                  <a:pt x="1637403" y="0"/>
                </a:cubicBezTo>
                <a:cubicBezTo>
                  <a:pt x="2541716" y="0"/>
                  <a:pt x="3274806" y="733090"/>
                  <a:pt x="3274806" y="1637403"/>
                </a:cubicBezTo>
                <a:cubicBezTo>
                  <a:pt x="3274806" y="2541716"/>
                  <a:pt x="2541716" y="3274806"/>
                  <a:pt x="1637403" y="3274806"/>
                </a:cubicBezTo>
                <a:cubicBezTo>
                  <a:pt x="733090" y="3274806"/>
                  <a:pt x="0" y="2541716"/>
                  <a:pt x="0" y="1637403"/>
                </a:cubicBezTo>
                <a:close/>
              </a:path>
            </a:pathLst>
          </a:custGeom>
          <a:solidFill>
            <a:srgbClr val="2DB75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r" defTabSz="684772"/>
            <a:r>
              <a:rPr lang="en-US" sz="898" dirty="0">
                <a:solidFill>
                  <a:prstClr val="white"/>
                </a:solidFill>
              </a:rPr>
              <a:t> </a:t>
            </a:r>
          </a:p>
        </p:txBody>
      </p:sp>
      <p:sp>
        <p:nvSpPr>
          <p:cNvPr id="9" name="Freeform: Shape 53">
            <a:extLst>
              <a:ext uri="{FF2B5EF4-FFF2-40B4-BE49-F238E27FC236}">
                <a16:creationId xmlns:a16="http://schemas.microsoft.com/office/drawing/2014/main" id="{3BCF5B7E-2BC5-F97E-A902-F0E78E4FCEC7}"/>
              </a:ext>
            </a:extLst>
          </p:cNvPr>
          <p:cNvSpPr/>
          <p:nvPr/>
        </p:nvSpPr>
        <p:spPr>
          <a:xfrm rot="5400000">
            <a:off x="5394561" y="3552533"/>
            <a:ext cx="2234600" cy="2303836"/>
          </a:xfrm>
          <a:custGeom>
            <a:avLst/>
            <a:gdLst>
              <a:gd name="connsiteX0" fmla="*/ 0 w 2456104"/>
              <a:gd name="connsiteY0" fmla="*/ 1228052 h 2456104"/>
              <a:gd name="connsiteX1" fmla="*/ 1228052 w 2456104"/>
              <a:gd name="connsiteY1" fmla="*/ 0 h 2456104"/>
              <a:gd name="connsiteX2" fmla="*/ 2456104 w 2456104"/>
              <a:gd name="connsiteY2" fmla="*/ 1228052 h 2456104"/>
              <a:gd name="connsiteX3" fmla="*/ 1228052 w 2456104"/>
              <a:gd name="connsiteY3" fmla="*/ 2456104 h 2456104"/>
              <a:gd name="connsiteX4" fmla="*/ 0 w 2456104"/>
              <a:gd name="connsiteY4" fmla="*/ 1228052 h 2456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6104" h="2456104">
                <a:moveTo>
                  <a:pt x="0" y="1228052"/>
                </a:moveTo>
                <a:cubicBezTo>
                  <a:pt x="0" y="549818"/>
                  <a:pt x="549818" y="0"/>
                  <a:pt x="1228052" y="0"/>
                </a:cubicBezTo>
                <a:cubicBezTo>
                  <a:pt x="1906286" y="0"/>
                  <a:pt x="2456104" y="549818"/>
                  <a:pt x="2456104" y="1228052"/>
                </a:cubicBezTo>
                <a:cubicBezTo>
                  <a:pt x="2456104" y="1906286"/>
                  <a:pt x="1906286" y="2456104"/>
                  <a:pt x="1228052" y="2456104"/>
                </a:cubicBezTo>
                <a:cubicBezTo>
                  <a:pt x="549818" y="2456104"/>
                  <a:pt x="0" y="1906286"/>
                  <a:pt x="0" y="1228052"/>
                </a:cubicBezTo>
                <a:close/>
              </a:path>
            </a:pathLst>
          </a:custGeom>
          <a:solidFill>
            <a:srgbClr val="FF6D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r" defTabSz="684772"/>
            <a:r>
              <a:rPr lang="en-US" sz="898" dirty="0">
                <a:solidFill>
                  <a:prstClr val="white"/>
                </a:solidFill>
              </a:rPr>
              <a:t> </a:t>
            </a:r>
          </a:p>
        </p:txBody>
      </p:sp>
      <p:sp>
        <p:nvSpPr>
          <p:cNvPr id="20" name="TextBox 19">
            <a:extLst>
              <a:ext uri="{FF2B5EF4-FFF2-40B4-BE49-F238E27FC236}">
                <a16:creationId xmlns:a16="http://schemas.microsoft.com/office/drawing/2014/main" id="{F7705CEE-D2F5-62A6-53FF-2C330B6767CF}"/>
              </a:ext>
            </a:extLst>
          </p:cNvPr>
          <p:cNvSpPr txBox="1"/>
          <p:nvPr/>
        </p:nvSpPr>
        <p:spPr>
          <a:xfrm>
            <a:off x="6072580" y="3972010"/>
            <a:ext cx="852084" cy="440238"/>
          </a:xfrm>
          <a:prstGeom prst="rect">
            <a:avLst/>
          </a:prstGeom>
          <a:noFill/>
        </p:spPr>
        <p:txBody>
          <a:bodyPr wrap="square" lIns="0" tIns="27389" rIns="0" bIns="0" rtlCol="0" anchor="ctr">
            <a:spAutoFit/>
          </a:bodyPr>
          <a:lstStyle/>
          <a:p>
            <a:pPr algn="ctr" defTabSz="684772">
              <a:buClr>
                <a:srgbClr val="27ACAA"/>
              </a:buClr>
              <a:buSzPct val="70000"/>
            </a:pPr>
            <a:r>
              <a:rPr lang="en-US" sz="1300" b="1" dirty="0">
                <a:solidFill>
                  <a:prstClr val="white"/>
                </a:solidFill>
              </a:rPr>
              <a:t>Generative</a:t>
            </a:r>
          </a:p>
          <a:p>
            <a:pPr algn="ctr" defTabSz="684772">
              <a:buClr>
                <a:srgbClr val="27ACAA"/>
              </a:buClr>
              <a:buSzPct val="70000"/>
            </a:pPr>
            <a:r>
              <a:rPr lang="en-US" sz="1300" b="1" dirty="0">
                <a:solidFill>
                  <a:prstClr val="white"/>
                </a:solidFill>
              </a:rPr>
              <a:t>AI</a:t>
            </a:r>
          </a:p>
        </p:txBody>
      </p:sp>
      <p:sp>
        <p:nvSpPr>
          <p:cNvPr id="23" name="TextBox 22">
            <a:extLst>
              <a:ext uri="{FF2B5EF4-FFF2-40B4-BE49-F238E27FC236}">
                <a16:creationId xmlns:a16="http://schemas.microsoft.com/office/drawing/2014/main" id="{F76DD0A0-3286-F812-0D7C-55C94DEB3259}"/>
              </a:ext>
            </a:extLst>
          </p:cNvPr>
          <p:cNvSpPr txBox="1"/>
          <p:nvPr/>
        </p:nvSpPr>
        <p:spPr>
          <a:xfrm>
            <a:off x="6156427" y="3065182"/>
            <a:ext cx="689717" cy="440238"/>
          </a:xfrm>
          <a:prstGeom prst="rect">
            <a:avLst/>
          </a:prstGeom>
          <a:noFill/>
        </p:spPr>
        <p:txBody>
          <a:bodyPr wrap="square" lIns="0" tIns="27389" rIns="0" bIns="0" rtlCol="0" anchor="ctr">
            <a:spAutoFit/>
          </a:bodyPr>
          <a:lstStyle/>
          <a:p>
            <a:pPr algn="ctr" defTabSz="684772">
              <a:buClr>
                <a:srgbClr val="27ACAA"/>
              </a:buClr>
              <a:buSzPct val="70000"/>
            </a:pPr>
            <a:r>
              <a:rPr lang="en-US" sz="1300" b="1" dirty="0">
                <a:solidFill>
                  <a:prstClr val="white"/>
                </a:solidFill>
              </a:rPr>
              <a:t>Deep</a:t>
            </a:r>
          </a:p>
          <a:p>
            <a:pPr algn="ctr" defTabSz="684772">
              <a:buClr>
                <a:srgbClr val="27ACAA"/>
              </a:buClr>
              <a:buSzPct val="70000"/>
            </a:pPr>
            <a:r>
              <a:rPr lang="en-US" sz="1300" b="1" dirty="0">
                <a:solidFill>
                  <a:prstClr val="white"/>
                </a:solidFill>
              </a:rPr>
              <a:t>learning</a:t>
            </a:r>
          </a:p>
        </p:txBody>
      </p:sp>
      <p:sp>
        <p:nvSpPr>
          <p:cNvPr id="24" name="TextBox 23">
            <a:extLst>
              <a:ext uri="{FF2B5EF4-FFF2-40B4-BE49-F238E27FC236}">
                <a16:creationId xmlns:a16="http://schemas.microsoft.com/office/drawing/2014/main" id="{25020A17-410C-BB96-9D67-ECCF075C59A0}"/>
              </a:ext>
            </a:extLst>
          </p:cNvPr>
          <p:cNvSpPr txBox="1"/>
          <p:nvPr/>
        </p:nvSpPr>
        <p:spPr>
          <a:xfrm>
            <a:off x="6156427" y="2341183"/>
            <a:ext cx="689717" cy="440238"/>
          </a:xfrm>
          <a:prstGeom prst="rect">
            <a:avLst/>
          </a:prstGeom>
          <a:noFill/>
        </p:spPr>
        <p:txBody>
          <a:bodyPr wrap="square" lIns="0" tIns="27389" rIns="0" bIns="0" rtlCol="0" anchor="ctr">
            <a:spAutoFit/>
          </a:bodyPr>
          <a:lstStyle/>
          <a:p>
            <a:pPr algn="ctr" defTabSz="684772">
              <a:buClr>
                <a:srgbClr val="27ACAA"/>
              </a:buClr>
              <a:buSzPct val="70000"/>
            </a:pPr>
            <a:r>
              <a:rPr lang="en-US" sz="1300" b="1" dirty="0">
                <a:solidFill>
                  <a:prstClr val="white"/>
                </a:solidFill>
              </a:rPr>
              <a:t>Machine</a:t>
            </a:r>
          </a:p>
          <a:p>
            <a:pPr algn="ctr" defTabSz="684772">
              <a:buClr>
                <a:srgbClr val="27ACAA"/>
              </a:buClr>
              <a:buSzPct val="70000"/>
            </a:pPr>
            <a:r>
              <a:rPr lang="en-US" sz="1300" b="1" dirty="0">
                <a:solidFill>
                  <a:prstClr val="white"/>
                </a:solidFill>
              </a:rPr>
              <a:t>learning</a:t>
            </a:r>
          </a:p>
        </p:txBody>
      </p:sp>
      <p:sp>
        <p:nvSpPr>
          <p:cNvPr id="30" name="TextBox 29">
            <a:extLst>
              <a:ext uri="{FF2B5EF4-FFF2-40B4-BE49-F238E27FC236}">
                <a16:creationId xmlns:a16="http://schemas.microsoft.com/office/drawing/2014/main" id="{4E8FB950-A846-5CF1-760B-27F50CC948B7}"/>
              </a:ext>
            </a:extLst>
          </p:cNvPr>
          <p:cNvSpPr txBox="1"/>
          <p:nvPr/>
        </p:nvSpPr>
        <p:spPr>
          <a:xfrm>
            <a:off x="6044362" y="1586698"/>
            <a:ext cx="905323" cy="440238"/>
          </a:xfrm>
          <a:prstGeom prst="rect">
            <a:avLst/>
          </a:prstGeom>
          <a:noFill/>
        </p:spPr>
        <p:txBody>
          <a:bodyPr wrap="square" lIns="0" tIns="27389" rIns="0" bIns="0" rtlCol="0" anchor="ctr">
            <a:spAutoFit/>
          </a:bodyPr>
          <a:lstStyle/>
          <a:p>
            <a:pPr algn="ctr" defTabSz="684772">
              <a:buClr>
                <a:srgbClr val="27ACAA"/>
              </a:buClr>
              <a:buSzPct val="70000"/>
            </a:pPr>
            <a:r>
              <a:rPr lang="en-US" sz="1300" b="1" dirty="0">
                <a:solidFill>
                  <a:prstClr val="white"/>
                </a:solidFill>
              </a:rPr>
              <a:t>Artificial</a:t>
            </a:r>
          </a:p>
          <a:p>
            <a:pPr algn="ctr" defTabSz="684772">
              <a:buClr>
                <a:srgbClr val="27ACAA"/>
              </a:buClr>
              <a:buSzPct val="70000"/>
            </a:pPr>
            <a:r>
              <a:rPr lang="en-US" sz="1300" b="1" dirty="0">
                <a:solidFill>
                  <a:prstClr val="white"/>
                </a:solidFill>
              </a:rPr>
              <a:t>intelligence</a:t>
            </a:r>
          </a:p>
        </p:txBody>
      </p:sp>
      <p:sp>
        <p:nvSpPr>
          <p:cNvPr id="31" name="CuadroTexto 44">
            <a:extLst>
              <a:ext uri="{FF2B5EF4-FFF2-40B4-BE49-F238E27FC236}">
                <a16:creationId xmlns:a16="http://schemas.microsoft.com/office/drawing/2014/main" id="{EC165D07-EDF2-A76A-3851-E3F84A8FA144}"/>
              </a:ext>
            </a:extLst>
          </p:cNvPr>
          <p:cNvSpPr txBox="1"/>
          <p:nvPr/>
        </p:nvSpPr>
        <p:spPr>
          <a:xfrm>
            <a:off x="791608" y="1549526"/>
            <a:ext cx="2848802" cy="553441"/>
          </a:xfrm>
          <a:prstGeom prst="rect">
            <a:avLst/>
          </a:prstGeom>
          <a:noFill/>
        </p:spPr>
        <p:txBody>
          <a:bodyPr wrap="square" lIns="0" tIns="27389" rIns="0" bIns="0" rtlCol="0">
            <a:spAutoFit/>
          </a:bodyPr>
          <a:lstStyle/>
          <a:p>
            <a:pPr marL="0" lvl="1" defTabSz="684772">
              <a:spcAft>
                <a:spcPts val="450"/>
              </a:spcAft>
              <a:buClr>
                <a:srgbClr val="27ACAA"/>
              </a:buClr>
              <a:buSzPct val="70000"/>
              <a:tabLst>
                <a:tab pos="136718" algn="l"/>
              </a:tabLst>
              <a:defRPr/>
            </a:pPr>
            <a:r>
              <a:rPr lang="en-US" sz="1300" b="1" dirty="0">
                <a:solidFill>
                  <a:prstClr val="white"/>
                </a:solidFill>
              </a:rPr>
              <a:t>Artificial intelligence</a:t>
            </a:r>
          </a:p>
          <a:p>
            <a:pPr defTabSz="684429">
              <a:lnSpc>
                <a:spcPct val="85000"/>
              </a:lnSpc>
              <a:spcAft>
                <a:spcPts val="450"/>
              </a:spcAft>
              <a:buClr>
                <a:srgbClr val="27ACAA"/>
              </a:buClr>
              <a:buSzPct val="70000"/>
              <a:defRPr/>
            </a:pPr>
            <a:r>
              <a:rPr lang="en-IN" sz="1000" dirty="0">
                <a:solidFill>
                  <a:prstClr val="white"/>
                </a:solidFill>
              </a:rPr>
              <a:t>We can program machines to perform tasks currently performed by humans.</a:t>
            </a:r>
          </a:p>
        </p:txBody>
      </p:sp>
      <p:sp>
        <p:nvSpPr>
          <p:cNvPr id="32" name="CuadroTexto 44">
            <a:extLst>
              <a:ext uri="{FF2B5EF4-FFF2-40B4-BE49-F238E27FC236}">
                <a16:creationId xmlns:a16="http://schemas.microsoft.com/office/drawing/2014/main" id="{08A7FE31-2ACE-DD47-7983-F849D7789006}"/>
              </a:ext>
            </a:extLst>
          </p:cNvPr>
          <p:cNvSpPr txBox="1"/>
          <p:nvPr/>
        </p:nvSpPr>
        <p:spPr>
          <a:xfrm>
            <a:off x="791608" y="2504868"/>
            <a:ext cx="2848802" cy="553441"/>
          </a:xfrm>
          <a:prstGeom prst="rect">
            <a:avLst/>
          </a:prstGeom>
          <a:noFill/>
        </p:spPr>
        <p:txBody>
          <a:bodyPr wrap="square" lIns="0" tIns="27389" rIns="0" bIns="0" rtlCol="0">
            <a:spAutoFit/>
          </a:bodyPr>
          <a:lstStyle/>
          <a:p>
            <a:pPr marL="0" lvl="1" defTabSz="684772">
              <a:spcAft>
                <a:spcPts val="450"/>
              </a:spcAft>
              <a:buClr>
                <a:srgbClr val="27ACAA"/>
              </a:buClr>
              <a:buSzPct val="70000"/>
              <a:tabLst>
                <a:tab pos="136718" algn="l"/>
              </a:tabLst>
              <a:defRPr/>
            </a:pPr>
            <a:r>
              <a:rPr lang="en-US" sz="1300" b="1" dirty="0">
                <a:solidFill>
                  <a:prstClr val="white"/>
                </a:solidFill>
              </a:rPr>
              <a:t>Machine learning</a:t>
            </a:r>
          </a:p>
          <a:p>
            <a:pPr defTabSz="684429">
              <a:lnSpc>
                <a:spcPct val="85000"/>
              </a:lnSpc>
              <a:spcAft>
                <a:spcPts val="450"/>
              </a:spcAft>
              <a:buClr>
                <a:srgbClr val="27ACAA"/>
              </a:buClr>
              <a:buSzPct val="70000"/>
              <a:defRPr/>
            </a:pPr>
            <a:r>
              <a:rPr lang="en-IN" sz="1000" dirty="0">
                <a:solidFill>
                  <a:prstClr val="white"/>
                </a:solidFill>
              </a:rPr>
              <a:t>We can teach machines to learn based on human feedback.</a:t>
            </a:r>
          </a:p>
        </p:txBody>
      </p:sp>
      <p:sp>
        <p:nvSpPr>
          <p:cNvPr id="33" name="CuadroTexto 44">
            <a:extLst>
              <a:ext uri="{FF2B5EF4-FFF2-40B4-BE49-F238E27FC236}">
                <a16:creationId xmlns:a16="http://schemas.microsoft.com/office/drawing/2014/main" id="{E27BA672-D930-BA09-1C07-09D042FC9246}"/>
              </a:ext>
            </a:extLst>
          </p:cNvPr>
          <p:cNvSpPr txBox="1"/>
          <p:nvPr/>
        </p:nvSpPr>
        <p:spPr>
          <a:xfrm>
            <a:off x="793524" y="3397291"/>
            <a:ext cx="3024152" cy="886738"/>
          </a:xfrm>
          <a:prstGeom prst="rect">
            <a:avLst/>
          </a:prstGeom>
          <a:noFill/>
        </p:spPr>
        <p:txBody>
          <a:bodyPr wrap="square" lIns="0" tIns="27389" rIns="0" bIns="0" rtlCol="0">
            <a:spAutoFit/>
          </a:bodyPr>
          <a:lstStyle/>
          <a:p>
            <a:pPr marL="0" lvl="1" defTabSz="684772">
              <a:spcAft>
                <a:spcPts val="450"/>
              </a:spcAft>
              <a:buClr>
                <a:srgbClr val="27ACAA"/>
              </a:buClr>
              <a:buSzPct val="70000"/>
              <a:tabLst>
                <a:tab pos="136718" algn="l"/>
              </a:tabLst>
              <a:defRPr/>
            </a:pPr>
            <a:r>
              <a:rPr lang="en-US" sz="1300" b="1" dirty="0">
                <a:solidFill>
                  <a:prstClr val="white"/>
                </a:solidFill>
              </a:rPr>
              <a:t>Deep learning</a:t>
            </a:r>
          </a:p>
          <a:p>
            <a:pPr marL="0" lvl="1" defTabSz="684429">
              <a:lnSpc>
                <a:spcPct val="85000"/>
              </a:lnSpc>
              <a:spcAft>
                <a:spcPts val="450"/>
              </a:spcAft>
              <a:buClr>
                <a:srgbClr val="27ACAA"/>
              </a:buClr>
              <a:buSzPct val="70000"/>
              <a:tabLst>
                <a:tab pos="136718" algn="l"/>
              </a:tabLst>
              <a:defRPr/>
            </a:pPr>
            <a:r>
              <a:rPr lang="en-IN" sz="1000" dirty="0">
                <a:solidFill>
                  <a:prstClr val="white"/>
                </a:solidFill>
              </a:rPr>
              <a:t>We can mimic the way the human brain works to create an element of perception (intuition, vision, sound, etc.).</a:t>
            </a:r>
          </a:p>
          <a:p>
            <a:pPr marL="0" lvl="1" defTabSz="684772">
              <a:spcAft>
                <a:spcPts val="450"/>
              </a:spcAft>
              <a:buClr>
                <a:srgbClr val="27ACAA"/>
              </a:buClr>
              <a:buSzPct val="70000"/>
              <a:tabLst>
                <a:tab pos="136718" algn="l"/>
              </a:tabLst>
              <a:defRPr/>
            </a:pPr>
            <a:endParaRPr lang="en-US" sz="899" b="1" dirty="0">
              <a:solidFill>
                <a:prstClr val="white"/>
              </a:solidFill>
            </a:endParaRPr>
          </a:p>
        </p:txBody>
      </p:sp>
      <p:sp>
        <p:nvSpPr>
          <p:cNvPr id="34" name="CuadroTexto 44">
            <a:extLst>
              <a:ext uri="{FF2B5EF4-FFF2-40B4-BE49-F238E27FC236}">
                <a16:creationId xmlns:a16="http://schemas.microsoft.com/office/drawing/2014/main" id="{83A17784-D290-F8D0-793E-972E6F9FFA83}"/>
              </a:ext>
            </a:extLst>
          </p:cNvPr>
          <p:cNvSpPr txBox="1"/>
          <p:nvPr/>
        </p:nvSpPr>
        <p:spPr>
          <a:xfrm>
            <a:off x="797324" y="5267716"/>
            <a:ext cx="3371986" cy="684246"/>
          </a:xfrm>
          <a:prstGeom prst="rect">
            <a:avLst/>
          </a:prstGeom>
          <a:noFill/>
        </p:spPr>
        <p:txBody>
          <a:bodyPr wrap="square" lIns="0" tIns="27389" rIns="0" bIns="0" rtlCol="0">
            <a:spAutoFit/>
          </a:bodyPr>
          <a:lstStyle/>
          <a:p>
            <a:pPr marL="0" lvl="1" defTabSz="684772">
              <a:spcAft>
                <a:spcPts val="450"/>
              </a:spcAft>
              <a:buClr>
                <a:srgbClr val="27ACAA"/>
              </a:buClr>
              <a:buSzPct val="70000"/>
              <a:tabLst>
                <a:tab pos="136718" algn="l"/>
              </a:tabLst>
              <a:defRPr/>
            </a:pPr>
            <a:r>
              <a:rPr lang="en-US" sz="1300" b="1" dirty="0">
                <a:solidFill>
                  <a:prstClr val="white"/>
                </a:solidFill>
              </a:rPr>
              <a:t>ChatGPT</a:t>
            </a:r>
          </a:p>
          <a:p>
            <a:pPr defTabSz="684429">
              <a:lnSpc>
                <a:spcPct val="85000"/>
              </a:lnSpc>
              <a:spcAft>
                <a:spcPts val="450"/>
              </a:spcAft>
              <a:buClr>
                <a:srgbClr val="27ACAA"/>
              </a:buClr>
              <a:buSzPct val="70000"/>
              <a:defRPr/>
            </a:pPr>
            <a:r>
              <a:rPr lang="en-IN" sz="1000" dirty="0">
                <a:solidFill>
                  <a:prstClr val="white"/>
                </a:solidFill>
              </a:rPr>
              <a:t>A free, web-based, GenAI application that allows users to interact with the </a:t>
            </a:r>
            <a:r>
              <a:rPr lang="en-US" sz="1000" dirty="0">
                <a:solidFill>
                  <a:prstClr val="white"/>
                </a:solidFill>
              </a:rPr>
              <a:t>generative pretrained transformer (GPT)</a:t>
            </a:r>
            <a:r>
              <a:rPr lang="en-IN" sz="1000" dirty="0">
                <a:solidFill>
                  <a:prstClr val="white"/>
                </a:solidFill>
              </a:rPr>
              <a:t> large language models (LLMs) in a chat-like way.</a:t>
            </a:r>
          </a:p>
        </p:txBody>
      </p:sp>
      <p:cxnSp>
        <p:nvCxnSpPr>
          <p:cNvPr id="69" name="Straight Connector 68">
            <a:extLst>
              <a:ext uri="{FF2B5EF4-FFF2-40B4-BE49-F238E27FC236}">
                <a16:creationId xmlns:a16="http://schemas.microsoft.com/office/drawing/2014/main" id="{4552E8D7-54D9-5349-68BE-FA459BAD72BD}"/>
              </a:ext>
            </a:extLst>
          </p:cNvPr>
          <p:cNvCxnSpPr>
            <a:cxnSpLocks/>
          </p:cNvCxnSpPr>
          <p:nvPr/>
        </p:nvCxnSpPr>
        <p:spPr>
          <a:xfrm>
            <a:off x="2602085" y="1673842"/>
            <a:ext cx="3463113" cy="6014"/>
          </a:xfrm>
          <a:prstGeom prst="line">
            <a:avLst/>
          </a:prstGeom>
          <a:ln w="6350">
            <a:solidFill>
              <a:schemeClr val="bg1"/>
            </a:solidFill>
            <a:prstDash val="dash"/>
            <a:headEnd type="diamond"/>
            <a:tailEnd type="none"/>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E729D38E-F621-2B81-E15D-A6DB26396C07}"/>
              </a:ext>
            </a:extLst>
          </p:cNvPr>
          <p:cNvCxnSpPr>
            <a:cxnSpLocks/>
          </p:cNvCxnSpPr>
          <p:nvPr/>
        </p:nvCxnSpPr>
        <p:spPr>
          <a:xfrm>
            <a:off x="2407151" y="2639051"/>
            <a:ext cx="3430570" cy="0"/>
          </a:xfrm>
          <a:prstGeom prst="line">
            <a:avLst/>
          </a:prstGeom>
          <a:ln w="6350">
            <a:solidFill>
              <a:schemeClr val="bg1"/>
            </a:solidFill>
            <a:prstDash val="dash"/>
            <a:headEnd type="diamond"/>
            <a:tailEnd type="none"/>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00B463E2-E8B0-6C93-3215-1D263C16FABD}"/>
              </a:ext>
            </a:extLst>
          </p:cNvPr>
          <p:cNvCxnSpPr>
            <a:cxnSpLocks/>
          </p:cNvCxnSpPr>
          <p:nvPr/>
        </p:nvCxnSpPr>
        <p:spPr>
          <a:xfrm>
            <a:off x="2185039" y="3527640"/>
            <a:ext cx="3652683" cy="0"/>
          </a:xfrm>
          <a:prstGeom prst="line">
            <a:avLst/>
          </a:prstGeom>
          <a:ln w="6350">
            <a:solidFill>
              <a:schemeClr val="bg1"/>
            </a:solidFill>
            <a:prstDash val="dash"/>
            <a:headEnd type="diamond"/>
            <a:tailEnd type="none"/>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54A36896-E7B0-1FE2-2880-F0E83515F39B}"/>
              </a:ext>
            </a:extLst>
          </p:cNvPr>
          <p:cNvCxnSpPr>
            <a:cxnSpLocks/>
          </p:cNvCxnSpPr>
          <p:nvPr/>
        </p:nvCxnSpPr>
        <p:spPr>
          <a:xfrm>
            <a:off x="1763619" y="5385842"/>
            <a:ext cx="4411223" cy="0"/>
          </a:xfrm>
          <a:prstGeom prst="line">
            <a:avLst/>
          </a:prstGeom>
          <a:ln w="6350">
            <a:solidFill>
              <a:schemeClr val="bg1"/>
            </a:solidFill>
            <a:prstDash val="dash"/>
            <a:headEnd type="diamond"/>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E4BD6F34-0F70-E66D-7373-760164917E7A}"/>
              </a:ext>
            </a:extLst>
          </p:cNvPr>
          <p:cNvCxnSpPr>
            <a:cxnSpLocks/>
          </p:cNvCxnSpPr>
          <p:nvPr/>
        </p:nvCxnSpPr>
        <p:spPr>
          <a:xfrm>
            <a:off x="7125924" y="1673841"/>
            <a:ext cx="3290528" cy="0"/>
          </a:xfrm>
          <a:prstGeom prst="line">
            <a:avLst/>
          </a:prstGeom>
          <a:ln w="6350">
            <a:solidFill>
              <a:schemeClr val="bg1"/>
            </a:solidFill>
            <a:prstDash val="dash"/>
            <a:tailEnd type="diamon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F31683CE-A6C1-BD40-A8CD-FEA0B05B4B3D}"/>
              </a:ext>
            </a:extLst>
          </p:cNvPr>
          <p:cNvCxnSpPr>
            <a:cxnSpLocks/>
          </p:cNvCxnSpPr>
          <p:nvPr/>
        </p:nvCxnSpPr>
        <p:spPr>
          <a:xfrm>
            <a:off x="7125924" y="2633040"/>
            <a:ext cx="3290528" cy="0"/>
          </a:xfrm>
          <a:prstGeom prst="line">
            <a:avLst/>
          </a:prstGeom>
          <a:ln w="6350">
            <a:solidFill>
              <a:schemeClr val="bg1"/>
            </a:solidFill>
            <a:prstDash val="dash"/>
            <a:tailEnd type="diamon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216548AB-47B3-638F-BC93-8D4A4FC3CFA8}"/>
              </a:ext>
            </a:extLst>
          </p:cNvPr>
          <p:cNvCxnSpPr>
            <a:cxnSpLocks/>
          </p:cNvCxnSpPr>
          <p:nvPr/>
        </p:nvCxnSpPr>
        <p:spPr>
          <a:xfrm>
            <a:off x="7125924" y="3527640"/>
            <a:ext cx="3290528" cy="0"/>
          </a:xfrm>
          <a:prstGeom prst="line">
            <a:avLst/>
          </a:prstGeom>
          <a:ln w="6350">
            <a:solidFill>
              <a:schemeClr val="bg1"/>
            </a:solidFill>
            <a:prstDash val="dash"/>
            <a:tailEnd type="diamond"/>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FC6D019-9C24-D535-7418-05F2BBE02F78}"/>
              </a:ext>
            </a:extLst>
          </p:cNvPr>
          <p:cNvCxnSpPr>
            <a:cxnSpLocks/>
          </p:cNvCxnSpPr>
          <p:nvPr/>
        </p:nvCxnSpPr>
        <p:spPr>
          <a:xfrm>
            <a:off x="7125924" y="4267643"/>
            <a:ext cx="3290528" cy="0"/>
          </a:xfrm>
          <a:prstGeom prst="line">
            <a:avLst/>
          </a:prstGeom>
          <a:ln w="6350">
            <a:solidFill>
              <a:schemeClr val="bg1"/>
            </a:solidFill>
            <a:prstDash val="dash"/>
            <a:tailEnd type="diamond"/>
          </a:ln>
        </p:spPr>
        <p:style>
          <a:lnRef idx="1">
            <a:schemeClr val="accent1"/>
          </a:lnRef>
          <a:fillRef idx="0">
            <a:schemeClr val="accent1"/>
          </a:fillRef>
          <a:effectRef idx="0">
            <a:schemeClr val="accent1"/>
          </a:effectRef>
          <a:fontRef idx="minor">
            <a:schemeClr val="tx1"/>
          </a:fontRef>
        </p:style>
      </p:cxnSp>
      <p:sp>
        <p:nvSpPr>
          <p:cNvPr id="77" name="ZoneTexte 17">
            <a:extLst>
              <a:ext uri="{FF2B5EF4-FFF2-40B4-BE49-F238E27FC236}">
                <a16:creationId xmlns:a16="http://schemas.microsoft.com/office/drawing/2014/main" id="{E9BE4F40-4792-95CE-CCBA-24B6D13C5F4D}"/>
              </a:ext>
            </a:extLst>
          </p:cNvPr>
          <p:cNvSpPr txBox="1"/>
          <p:nvPr/>
        </p:nvSpPr>
        <p:spPr>
          <a:xfrm>
            <a:off x="10576681" y="1524989"/>
            <a:ext cx="448668" cy="297708"/>
          </a:xfrm>
          <a:prstGeom prst="rect">
            <a:avLst/>
          </a:prstGeom>
          <a:noFill/>
          <a:ln w="12700" cap="sq">
            <a:noFill/>
            <a:miter lim="800000"/>
          </a:ln>
        </p:spPr>
        <p:txBody>
          <a:bodyPr wrap="none" lIns="0" tIns="0" rIns="0" bIns="0" rtlCol="0" anchor="ctr">
            <a:noAutofit/>
          </a:bodyPr>
          <a:lstStyle/>
          <a:p>
            <a:pPr algn="r" defTabSz="465233">
              <a:spcAft>
                <a:spcPts val="408"/>
              </a:spcAft>
              <a:buClr>
                <a:srgbClr val="FFE600"/>
              </a:buClr>
              <a:buSzPct val="80000"/>
            </a:pPr>
            <a:r>
              <a:rPr lang="fr-FR" sz="1300" kern="0" dirty="0">
                <a:solidFill>
                  <a:prstClr val="white"/>
                </a:solidFill>
              </a:rPr>
              <a:t>1943</a:t>
            </a:r>
          </a:p>
        </p:txBody>
      </p:sp>
      <p:sp>
        <p:nvSpPr>
          <p:cNvPr id="78" name="ZoneTexte 17">
            <a:extLst>
              <a:ext uri="{FF2B5EF4-FFF2-40B4-BE49-F238E27FC236}">
                <a16:creationId xmlns:a16="http://schemas.microsoft.com/office/drawing/2014/main" id="{0D77CFFD-3B57-88B7-DC6D-4424DF397918}"/>
              </a:ext>
            </a:extLst>
          </p:cNvPr>
          <p:cNvSpPr txBox="1"/>
          <p:nvPr/>
        </p:nvSpPr>
        <p:spPr>
          <a:xfrm>
            <a:off x="10576681" y="2481850"/>
            <a:ext cx="448668" cy="297708"/>
          </a:xfrm>
          <a:prstGeom prst="rect">
            <a:avLst/>
          </a:prstGeom>
          <a:noFill/>
          <a:ln w="12700" cap="sq">
            <a:noFill/>
            <a:miter lim="800000"/>
          </a:ln>
        </p:spPr>
        <p:txBody>
          <a:bodyPr wrap="none" lIns="0" tIns="0" rIns="0" bIns="0" rtlCol="0" anchor="ctr">
            <a:noAutofit/>
          </a:bodyPr>
          <a:lstStyle/>
          <a:p>
            <a:pPr algn="r" defTabSz="465233">
              <a:spcAft>
                <a:spcPts val="408"/>
              </a:spcAft>
              <a:buClr>
                <a:srgbClr val="FFE600"/>
              </a:buClr>
              <a:buSzPct val="80000"/>
            </a:pPr>
            <a:r>
              <a:rPr lang="fr-FR" sz="1300" kern="0" dirty="0">
                <a:solidFill>
                  <a:prstClr val="white"/>
                </a:solidFill>
              </a:rPr>
              <a:t>1959</a:t>
            </a:r>
          </a:p>
        </p:txBody>
      </p:sp>
      <p:sp>
        <p:nvSpPr>
          <p:cNvPr id="79" name="ZoneTexte 17">
            <a:extLst>
              <a:ext uri="{FF2B5EF4-FFF2-40B4-BE49-F238E27FC236}">
                <a16:creationId xmlns:a16="http://schemas.microsoft.com/office/drawing/2014/main" id="{01EACAFE-F40B-4F92-A173-8FDCC5494840}"/>
              </a:ext>
            </a:extLst>
          </p:cNvPr>
          <p:cNvSpPr txBox="1"/>
          <p:nvPr/>
        </p:nvSpPr>
        <p:spPr>
          <a:xfrm>
            <a:off x="10576681" y="3378786"/>
            <a:ext cx="448668" cy="297708"/>
          </a:xfrm>
          <a:prstGeom prst="rect">
            <a:avLst/>
          </a:prstGeom>
          <a:noFill/>
          <a:ln w="12700" cap="sq">
            <a:noFill/>
            <a:miter lim="800000"/>
          </a:ln>
        </p:spPr>
        <p:txBody>
          <a:bodyPr wrap="none" lIns="0" tIns="0" rIns="0" bIns="0" rtlCol="0" anchor="ctr">
            <a:noAutofit/>
          </a:bodyPr>
          <a:lstStyle/>
          <a:p>
            <a:pPr algn="r" defTabSz="465233">
              <a:spcAft>
                <a:spcPts val="408"/>
              </a:spcAft>
              <a:buClr>
                <a:srgbClr val="FFE600"/>
              </a:buClr>
              <a:buSzPct val="80000"/>
            </a:pPr>
            <a:r>
              <a:rPr lang="fr-FR" sz="1300" kern="0" dirty="0">
                <a:solidFill>
                  <a:prstClr val="white"/>
                </a:solidFill>
              </a:rPr>
              <a:t>2006</a:t>
            </a:r>
          </a:p>
        </p:txBody>
      </p:sp>
      <p:sp>
        <p:nvSpPr>
          <p:cNvPr id="80" name="ZoneTexte 17">
            <a:extLst>
              <a:ext uri="{FF2B5EF4-FFF2-40B4-BE49-F238E27FC236}">
                <a16:creationId xmlns:a16="http://schemas.microsoft.com/office/drawing/2014/main" id="{06743C52-CCF1-76F6-DF8E-37C71A009764}"/>
              </a:ext>
            </a:extLst>
          </p:cNvPr>
          <p:cNvSpPr txBox="1"/>
          <p:nvPr/>
        </p:nvSpPr>
        <p:spPr>
          <a:xfrm>
            <a:off x="10576681" y="4118791"/>
            <a:ext cx="448668" cy="297708"/>
          </a:xfrm>
          <a:prstGeom prst="rect">
            <a:avLst/>
          </a:prstGeom>
          <a:noFill/>
          <a:ln w="12700" cap="sq">
            <a:noFill/>
            <a:miter lim="800000"/>
          </a:ln>
        </p:spPr>
        <p:txBody>
          <a:bodyPr wrap="none" lIns="0" tIns="0" rIns="0" bIns="0" rtlCol="0" anchor="ctr">
            <a:noAutofit/>
          </a:bodyPr>
          <a:lstStyle/>
          <a:p>
            <a:pPr algn="r" defTabSz="465233">
              <a:spcAft>
                <a:spcPts val="408"/>
              </a:spcAft>
              <a:buClr>
                <a:srgbClr val="FFE600"/>
              </a:buClr>
              <a:buSzPct val="80000"/>
            </a:pPr>
            <a:r>
              <a:rPr lang="fr-FR" sz="1300" kern="0" dirty="0">
                <a:solidFill>
                  <a:prstClr val="white"/>
                </a:solidFill>
              </a:rPr>
              <a:t>2017</a:t>
            </a:r>
          </a:p>
        </p:txBody>
      </p:sp>
      <p:sp>
        <p:nvSpPr>
          <p:cNvPr id="81" name="ZoneTexte 17">
            <a:extLst>
              <a:ext uri="{FF2B5EF4-FFF2-40B4-BE49-F238E27FC236}">
                <a16:creationId xmlns:a16="http://schemas.microsoft.com/office/drawing/2014/main" id="{F1E56B6B-15FC-D327-814E-08504BA2CAA8}"/>
              </a:ext>
            </a:extLst>
          </p:cNvPr>
          <p:cNvSpPr txBox="1"/>
          <p:nvPr/>
        </p:nvSpPr>
        <p:spPr>
          <a:xfrm>
            <a:off x="10576681" y="5194420"/>
            <a:ext cx="448668" cy="297708"/>
          </a:xfrm>
          <a:prstGeom prst="rect">
            <a:avLst/>
          </a:prstGeom>
          <a:noFill/>
          <a:ln w="12700" cap="sq">
            <a:noFill/>
            <a:miter lim="800000"/>
          </a:ln>
        </p:spPr>
        <p:txBody>
          <a:bodyPr wrap="none" lIns="0" tIns="0" rIns="0" bIns="0" rtlCol="0" anchor="ctr">
            <a:noAutofit/>
          </a:bodyPr>
          <a:lstStyle/>
          <a:p>
            <a:pPr algn="r" defTabSz="465233">
              <a:spcAft>
                <a:spcPts val="408"/>
              </a:spcAft>
              <a:buClr>
                <a:srgbClr val="FFE600"/>
              </a:buClr>
              <a:buSzPct val="80000"/>
            </a:pPr>
            <a:r>
              <a:rPr lang="fr-FR" sz="1300" kern="0" dirty="0">
                <a:solidFill>
                  <a:prstClr val="white"/>
                </a:solidFill>
              </a:rPr>
              <a:t>2022</a:t>
            </a:r>
          </a:p>
        </p:txBody>
      </p:sp>
      <p:sp>
        <p:nvSpPr>
          <p:cNvPr id="82" name="Freeform: Shape 53">
            <a:extLst>
              <a:ext uri="{FF2B5EF4-FFF2-40B4-BE49-F238E27FC236}">
                <a16:creationId xmlns:a16="http://schemas.microsoft.com/office/drawing/2014/main" id="{065D7251-E758-1837-F3D9-F320CF314356}"/>
              </a:ext>
            </a:extLst>
          </p:cNvPr>
          <p:cNvSpPr/>
          <p:nvPr/>
        </p:nvSpPr>
        <p:spPr>
          <a:xfrm>
            <a:off x="5986008" y="4650269"/>
            <a:ext cx="1139917" cy="1139917"/>
          </a:xfrm>
          <a:custGeom>
            <a:avLst/>
            <a:gdLst>
              <a:gd name="connsiteX0" fmla="*/ 0 w 2456104"/>
              <a:gd name="connsiteY0" fmla="*/ 1228052 h 2456104"/>
              <a:gd name="connsiteX1" fmla="*/ 1228052 w 2456104"/>
              <a:gd name="connsiteY1" fmla="*/ 0 h 2456104"/>
              <a:gd name="connsiteX2" fmla="*/ 2456104 w 2456104"/>
              <a:gd name="connsiteY2" fmla="*/ 1228052 h 2456104"/>
              <a:gd name="connsiteX3" fmla="*/ 1228052 w 2456104"/>
              <a:gd name="connsiteY3" fmla="*/ 2456104 h 2456104"/>
              <a:gd name="connsiteX4" fmla="*/ 0 w 2456104"/>
              <a:gd name="connsiteY4" fmla="*/ 1228052 h 2456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6104" h="2456104">
                <a:moveTo>
                  <a:pt x="0" y="1228052"/>
                </a:moveTo>
                <a:cubicBezTo>
                  <a:pt x="0" y="549818"/>
                  <a:pt x="549818" y="0"/>
                  <a:pt x="1228052" y="0"/>
                </a:cubicBezTo>
                <a:cubicBezTo>
                  <a:pt x="1906286" y="0"/>
                  <a:pt x="2456104" y="549818"/>
                  <a:pt x="2456104" y="1228052"/>
                </a:cubicBezTo>
                <a:cubicBezTo>
                  <a:pt x="2456104" y="1906286"/>
                  <a:pt x="1906286" y="2456104"/>
                  <a:pt x="1228052" y="2456104"/>
                </a:cubicBezTo>
                <a:cubicBezTo>
                  <a:pt x="549818" y="2456104"/>
                  <a:pt x="0" y="1906286"/>
                  <a:pt x="0" y="1228052"/>
                </a:cubicBezTo>
                <a:close/>
              </a:path>
            </a:pathLst>
          </a:custGeom>
          <a:solidFill>
            <a:srgbClr val="750E5C"/>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684772"/>
            <a:r>
              <a:rPr lang="en-US" sz="1300" b="1" dirty="0">
                <a:solidFill>
                  <a:prstClr val="white"/>
                </a:solidFill>
              </a:rPr>
              <a:t> ChatGPT</a:t>
            </a:r>
          </a:p>
        </p:txBody>
      </p:sp>
      <p:cxnSp>
        <p:nvCxnSpPr>
          <p:cNvPr id="83" name="Straight Connector 82">
            <a:extLst>
              <a:ext uri="{FF2B5EF4-FFF2-40B4-BE49-F238E27FC236}">
                <a16:creationId xmlns:a16="http://schemas.microsoft.com/office/drawing/2014/main" id="{ABC523E4-6C92-CAF4-12AF-6C5ADE885D3D}"/>
              </a:ext>
            </a:extLst>
          </p:cNvPr>
          <p:cNvCxnSpPr>
            <a:cxnSpLocks/>
          </p:cNvCxnSpPr>
          <p:nvPr/>
        </p:nvCxnSpPr>
        <p:spPr>
          <a:xfrm>
            <a:off x="7125924" y="5338466"/>
            <a:ext cx="3290528" cy="29247"/>
          </a:xfrm>
          <a:prstGeom prst="line">
            <a:avLst/>
          </a:prstGeom>
          <a:ln w="6350">
            <a:solidFill>
              <a:schemeClr val="bg1"/>
            </a:solidFill>
            <a:prstDash val="dash"/>
            <a:tailEnd type="diamond"/>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35769AEC-DCCC-D6A3-E343-B225233B949A}"/>
              </a:ext>
            </a:extLst>
          </p:cNvPr>
          <p:cNvSpPr txBox="1"/>
          <p:nvPr/>
        </p:nvSpPr>
        <p:spPr>
          <a:xfrm>
            <a:off x="796717" y="4386528"/>
            <a:ext cx="3316365" cy="843693"/>
          </a:xfrm>
          <a:prstGeom prst="rect">
            <a:avLst/>
          </a:prstGeom>
          <a:noFill/>
        </p:spPr>
        <p:txBody>
          <a:bodyPr wrap="square" lIns="0">
            <a:spAutoFit/>
          </a:bodyPr>
          <a:lstStyle/>
          <a:p>
            <a:pPr marL="0" lvl="1" defTabSz="684772">
              <a:spcAft>
                <a:spcPts val="450"/>
              </a:spcAft>
              <a:buClr>
                <a:srgbClr val="27ACAA"/>
              </a:buClr>
              <a:buSzPct val="70000"/>
              <a:tabLst>
                <a:tab pos="136718" algn="l"/>
              </a:tabLst>
              <a:defRPr/>
            </a:pPr>
            <a:r>
              <a:rPr lang="en-US" sz="1300" b="1" dirty="0">
                <a:solidFill>
                  <a:prstClr val="white"/>
                </a:solidFill>
              </a:rPr>
              <a:t>Generative AI</a:t>
            </a:r>
          </a:p>
          <a:p>
            <a:pPr defTabSz="684429">
              <a:lnSpc>
                <a:spcPct val="85000"/>
              </a:lnSpc>
              <a:spcAft>
                <a:spcPts val="450"/>
              </a:spcAft>
              <a:buClr>
                <a:srgbClr val="27ACAA"/>
              </a:buClr>
              <a:buSzPct val="70000"/>
              <a:defRPr/>
            </a:pPr>
            <a:r>
              <a:rPr lang="en-IN" sz="1000" dirty="0">
                <a:solidFill>
                  <a:prstClr val="white"/>
                </a:solidFill>
              </a:rPr>
              <a:t>We can generate net new content based on historical content (text, visuals, etc.).</a:t>
            </a:r>
          </a:p>
          <a:p>
            <a:pPr defTabSz="685457"/>
            <a:r>
              <a:rPr lang="en-US" sz="1049" b="1" dirty="0">
                <a:solidFill>
                  <a:prstClr val="white"/>
                </a:solidFill>
              </a:rPr>
              <a:t> </a:t>
            </a:r>
            <a:endParaRPr lang="en-US" sz="1049" dirty="0">
              <a:solidFill>
                <a:prstClr val="white"/>
              </a:solidFill>
            </a:endParaRPr>
          </a:p>
        </p:txBody>
      </p:sp>
      <p:cxnSp>
        <p:nvCxnSpPr>
          <p:cNvPr id="85" name="Straight Connector 84">
            <a:extLst>
              <a:ext uri="{FF2B5EF4-FFF2-40B4-BE49-F238E27FC236}">
                <a16:creationId xmlns:a16="http://schemas.microsoft.com/office/drawing/2014/main" id="{1C15B1E7-D27F-5761-0704-51D54A8AE862}"/>
              </a:ext>
            </a:extLst>
          </p:cNvPr>
          <p:cNvCxnSpPr>
            <a:cxnSpLocks/>
          </p:cNvCxnSpPr>
          <p:nvPr/>
        </p:nvCxnSpPr>
        <p:spPr>
          <a:xfrm>
            <a:off x="2074872" y="4521087"/>
            <a:ext cx="3586314" cy="0"/>
          </a:xfrm>
          <a:prstGeom prst="line">
            <a:avLst/>
          </a:prstGeom>
          <a:ln w="6350">
            <a:solidFill>
              <a:schemeClr val="bg1"/>
            </a:solidFill>
            <a:prstDash val="dash"/>
            <a:headEnd type="diamond"/>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441615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19732D-F0EA-390C-A547-825C95A1497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616CB34-0224-7B5D-9E35-9C38E17F1F2E}"/>
              </a:ext>
            </a:extLst>
          </p:cNvPr>
          <p:cNvSpPr>
            <a:spLocks noGrp="1"/>
          </p:cNvSpPr>
          <p:nvPr>
            <p:ph type="title"/>
          </p:nvPr>
        </p:nvSpPr>
        <p:spPr/>
        <p:txBody>
          <a:bodyPr/>
          <a:lstStyle/>
          <a:p>
            <a:r>
              <a:rPr lang="en-IN" dirty="0"/>
              <a:t>The role of AI in tax</a:t>
            </a:r>
            <a:endParaRPr lang="en-US" dirty="0"/>
          </a:p>
        </p:txBody>
      </p:sp>
      <p:sp>
        <p:nvSpPr>
          <p:cNvPr id="3" name="Isosceles Triangle 2">
            <a:extLst>
              <a:ext uri="{FF2B5EF4-FFF2-40B4-BE49-F238E27FC236}">
                <a16:creationId xmlns:a16="http://schemas.microsoft.com/office/drawing/2014/main" id="{E3944389-A3FB-BA1A-DCD0-6D4824DDF2C9}"/>
              </a:ext>
            </a:extLst>
          </p:cNvPr>
          <p:cNvSpPr/>
          <p:nvPr/>
        </p:nvSpPr>
        <p:spPr>
          <a:xfrm>
            <a:off x="4872739" y="3189519"/>
            <a:ext cx="2195638" cy="1793570"/>
          </a:xfrm>
          <a:prstGeom prst="triangle">
            <a:avLst/>
          </a:prstGeom>
          <a:solidFill>
            <a:srgbClr val="3D108A"/>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684429" rtl="0" eaLnBrk="1" fontAlgn="auto" latinLnBrk="0" hangingPunct="1">
              <a:lnSpc>
                <a:spcPct val="100000"/>
              </a:lnSpc>
              <a:spcBef>
                <a:spcPts val="0"/>
              </a:spcBef>
              <a:spcAft>
                <a:spcPts val="0"/>
              </a:spcAft>
              <a:buClrTx/>
              <a:buSzTx/>
              <a:buFontTx/>
              <a:buNone/>
              <a:tabLst/>
              <a:defRPr/>
            </a:pPr>
            <a:endParaRPr kumimoji="0" lang="en-US" sz="897" b="0" i="0" u="none" strike="noStrike" kern="1200" cap="none" spc="0" normalizeH="0" baseline="0" noProof="0" dirty="0">
              <a:ln>
                <a:noFill/>
              </a:ln>
              <a:solidFill>
                <a:prstClr val="white"/>
              </a:solidFill>
              <a:effectLst/>
              <a:uLnTx/>
              <a:uFillTx/>
              <a:ea typeface="+mn-ea"/>
              <a:cs typeface="+mn-cs"/>
            </a:endParaRPr>
          </a:p>
        </p:txBody>
      </p:sp>
      <p:sp>
        <p:nvSpPr>
          <p:cNvPr id="4" name="Oval 3">
            <a:extLst>
              <a:ext uri="{FF2B5EF4-FFF2-40B4-BE49-F238E27FC236}">
                <a16:creationId xmlns:a16="http://schemas.microsoft.com/office/drawing/2014/main" id="{03F8591E-4072-CE74-026C-7320AB1D5859}"/>
              </a:ext>
            </a:extLst>
          </p:cNvPr>
          <p:cNvSpPr>
            <a:spLocks/>
          </p:cNvSpPr>
          <p:nvPr/>
        </p:nvSpPr>
        <p:spPr>
          <a:xfrm>
            <a:off x="5178071" y="3630505"/>
            <a:ext cx="1588363" cy="1588362"/>
          </a:xfrm>
          <a:prstGeom prst="ellipse">
            <a:avLst/>
          </a:prstGeom>
          <a:solidFill>
            <a:srgbClr val="542EA5"/>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685457" rtl="0" eaLnBrk="1" fontAlgn="auto" latinLnBrk="0" hangingPunct="1">
              <a:lnSpc>
                <a:spcPct val="100000"/>
              </a:lnSpc>
              <a:spcBef>
                <a:spcPts val="0"/>
              </a:spcBef>
              <a:spcAft>
                <a:spcPts val="0"/>
              </a:spcAft>
              <a:buClrTx/>
              <a:buSzTx/>
              <a:buFontTx/>
              <a:buNone/>
              <a:tabLst/>
              <a:defRPr/>
            </a:pPr>
            <a:endParaRPr kumimoji="0" lang="en-IN" sz="898" b="0" i="0" u="none" strike="noStrike" kern="1200" cap="none" spc="0" normalizeH="0" baseline="0" noProof="0" dirty="0">
              <a:ln>
                <a:noFill/>
              </a:ln>
              <a:solidFill>
                <a:prstClr val="white"/>
              </a:solidFill>
              <a:effectLst/>
              <a:uLnTx/>
              <a:uFillTx/>
              <a:ea typeface="+mn-ea"/>
              <a:cs typeface="+mn-cs"/>
            </a:endParaRPr>
          </a:p>
        </p:txBody>
      </p:sp>
      <p:sp>
        <p:nvSpPr>
          <p:cNvPr id="8" name="Oval 7">
            <a:extLst>
              <a:ext uri="{FF2B5EF4-FFF2-40B4-BE49-F238E27FC236}">
                <a16:creationId xmlns:a16="http://schemas.microsoft.com/office/drawing/2014/main" id="{22A499BC-56AD-26CF-E54D-CF18A9FECE18}"/>
              </a:ext>
            </a:extLst>
          </p:cNvPr>
          <p:cNvSpPr>
            <a:spLocks/>
          </p:cNvSpPr>
          <p:nvPr/>
        </p:nvSpPr>
        <p:spPr>
          <a:xfrm>
            <a:off x="4813075" y="3283396"/>
            <a:ext cx="2318355" cy="2318356"/>
          </a:xfrm>
          <a:prstGeom prst="ellipse">
            <a:avLst/>
          </a:prstGeom>
          <a:noFill/>
          <a:ln w="9525" cap="flat" cmpd="sng" algn="ctr">
            <a:solidFill>
              <a:srgbClr val="2E2E38"/>
            </a:solidFill>
            <a:prstDash val="solid"/>
            <a:round/>
            <a:headEnd type="none" w="med" len="med"/>
            <a:tailEnd type="none" w="med" len="med"/>
          </a:ln>
          <a:effectLst/>
          <a:extLst>
            <a:ext uri="{909E8E84-426E-40DD-AFC4-6F175D3DCCD1}">
              <a14:hiddenFill xmlns:a14="http://schemas.microsoft.com/office/drawing/2010/main">
                <a:solidFill>
                  <a:srgbClr val="FFE60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685457" rtl="0" eaLnBrk="1" fontAlgn="auto" latinLnBrk="0" hangingPunct="1">
              <a:lnSpc>
                <a:spcPct val="100000"/>
              </a:lnSpc>
              <a:spcBef>
                <a:spcPts val="0"/>
              </a:spcBef>
              <a:spcAft>
                <a:spcPts val="0"/>
              </a:spcAft>
              <a:buClrTx/>
              <a:buSzTx/>
              <a:buFontTx/>
              <a:buNone/>
              <a:tabLst/>
              <a:defRPr/>
            </a:pPr>
            <a:endParaRPr kumimoji="0" lang="en-IN" sz="898" b="0" i="0" u="none" strike="noStrike" kern="1200" cap="none" spc="0" normalizeH="0" baseline="0" noProof="0" dirty="0">
              <a:ln>
                <a:noFill/>
              </a:ln>
              <a:solidFill>
                <a:prstClr val="white"/>
              </a:solidFill>
              <a:effectLst/>
              <a:uLnTx/>
              <a:uFillTx/>
              <a:ea typeface="+mn-ea"/>
              <a:cs typeface="+mn-cs"/>
            </a:endParaRPr>
          </a:p>
        </p:txBody>
      </p:sp>
      <p:sp>
        <p:nvSpPr>
          <p:cNvPr id="10" name="Arc 9">
            <a:extLst>
              <a:ext uri="{FF2B5EF4-FFF2-40B4-BE49-F238E27FC236}">
                <a16:creationId xmlns:a16="http://schemas.microsoft.com/office/drawing/2014/main" id="{99E0141B-5392-C274-A1BF-4E50D4549330}"/>
              </a:ext>
            </a:extLst>
          </p:cNvPr>
          <p:cNvSpPr/>
          <p:nvPr/>
        </p:nvSpPr>
        <p:spPr>
          <a:xfrm flipH="1" flipV="1">
            <a:off x="4448603" y="2901035"/>
            <a:ext cx="3047297" cy="3047298"/>
          </a:xfrm>
          <a:prstGeom prst="arc">
            <a:avLst>
              <a:gd name="adj1" fmla="val 181470"/>
              <a:gd name="adj2" fmla="val 4026144"/>
            </a:avLst>
          </a:prstGeom>
          <a:noFill/>
          <a:ln w="60325" cap="flat" cmpd="sng" algn="ctr">
            <a:solidFill>
              <a:schemeClr val="accent4"/>
            </a:solidFill>
            <a:prstDash val="solid"/>
            <a:miter lim="800000"/>
            <a:headEnd type="none" w="med" len="med"/>
            <a:tailEnd type="none" w="med" len="med"/>
          </a:ln>
        </p:spPr>
        <p:txBody>
          <a:bodyPr rtlCol="0" anchor="ctr"/>
          <a:lstStyle/>
          <a:p>
            <a:pPr marL="0" marR="0" lvl="0" indent="0" algn="l" defTabSz="684429" rtl="0" eaLnBrk="1" fontAlgn="auto" latinLnBrk="0" hangingPunct="1">
              <a:lnSpc>
                <a:spcPct val="100000"/>
              </a:lnSpc>
              <a:spcBef>
                <a:spcPts val="0"/>
              </a:spcBef>
              <a:spcAft>
                <a:spcPts val="0"/>
              </a:spcAft>
              <a:buClrTx/>
              <a:buSzTx/>
              <a:buFontTx/>
              <a:buNone/>
              <a:tabLst/>
              <a:defRPr/>
            </a:pPr>
            <a:endParaRPr kumimoji="0" lang="en-US" sz="1347" b="0" i="0" u="none" strike="noStrike" kern="1200" cap="none" spc="0" normalizeH="0" baseline="0" noProof="0" dirty="0">
              <a:ln>
                <a:noFill/>
              </a:ln>
              <a:solidFill>
                <a:prstClr val="white"/>
              </a:solidFill>
              <a:effectLst/>
              <a:uLnTx/>
              <a:uFillTx/>
              <a:ea typeface="+mn-ea"/>
              <a:cs typeface="+mn-cs"/>
            </a:endParaRPr>
          </a:p>
        </p:txBody>
      </p:sp>
      <p:sp>
        <p:nvSpPr>
          <p:cNvPr id="11" name="Arc 10">
            <a:extLst>
              <a:ext uri="{FF2B5EF4-FFF2-40B4-BE49-F238E27FC236}">
                <a16:creationId xmlns:a16="http://schemas.microsoft.com/office/drawing/2014/main" id="{05C2B1B6-AFB3-F77E-57E9-86720D523E68}"/>
              </a:ext>
            </a:extLst>
          </p:cNvPr>
          <p:cNvSpPr/>
          <p:nvPr/>
        </p:nvSpPr>
        <p:spPr>
          <a:xfrm flipH="1" flipV="1">
            <a:off x="4448603" y="2901035"/>
            <a:ext cx="3047297" cy="3047298"/>
          </a:xfrm>
          <a:prstGeom prst="arc">
            <a:avLst>
              <a:gd name="adj1" fmla="val 6886036"/>
              <a:gd name="adj2" fmla="val 10448713"/>
            </a:avLst>
          </a:prstGeom>
          <a:noFill/>
          <a:ln w="60325" cap="flat" cmpd="sng" algn="ctr">
            <a:solidFill>
              <a:schemeClr val="accent4"/>
            </a:solidFill>
            <a:prstDash val="solid"/>
            <a:miter lim="800000"/>
            <a:headEnd type="none" w="med" len="med"/>
            <a:tailEnd type="none" w="med" len="med"/>
          </a:ln>
        </p:spPr>
        <p:txBody>
          <a:bodyPr rtlCol="0" anchor="ctr"/>
          <a:lstStyle/>
          <a:p>
            <a:pPr marL="0" marR="0" lvl="0" indent="0" algn="l" defTabSz="684429" rtl="0" eaLnBrk="1" fontAlgn="auto" latinLnBrk="0" hangingPunct="1">
              <a:lnSpc>
                <a:spcPct val="100000"/>
              </a:lnSpc>
              <a:spcBef>
                <a:spcPts val="0"/>
              </a:spcBef>
              <a:spcAft>
                <a:spcPts val="0"/>
              </a:spcAft>
              <a:buClrTx/>
              <a:buSzTx/>
              <a:buFontTx/>
              <a:buNone/>
              <a:tabLst/>
              <a:defRPr/>
            </a:pPr>
            <a:endParaRPr kumimoji="0" lang="en-US" sz="1347" b="0" i="0" u="none" strike="noStrike" kern="1200" cap="none" spc="0" normalizeH="0" baseline="0" noProof="0" dirty="0">
              <a:ln>
                <a:noFill/>
              </a:ln>
              <a:solidFill>
                <a:prstClr val="white"/>
              </a:solidFill>
              <a:effectLst/>
              <a:uLnTx/>
              <a:uFillTx/>
              <a:ea typeface="+mn-ea"/>
              <a:cs typeface="+mn-cs"/>
            </a:endParaRPr>
          </a:p>
        </p:txBody>
      </p:sp>
      <p:sp>
        <p:nvSpPr>
          <p:cNvPr id="12" name="Arc 11">
            <a:extLst>
              <a:ext uri="{FF2B5EF4-FFF2-40B4-BE49-F238E27FC236}">
                <a16:creationId xmlns:a16="http://schemas.microsoft.com/office/drawing/2014/main" id="{24275251-C7DC-2801-EF7C-BB4E61886C5A}"/>
              </a:ext>
            </a:extLst>
          </p:cNvPr>
          <p:cNvSpPr/>
          <p:nvPr/>
        </p:nvSpPr>
        <p:spPr>
          <a:xfrm flipH="1" flipV="1">
            <a:off x="4448603" y="2901035"/>
            <a:ext cx="3047297" cy="3047298"/>
          </a:xfrm>
          <a:prstGeom prst="arc">
            <a:avLst>
              <a:gd name="adj1" fmla="val 13906866"/>
              <a:gd name="adj2" fmla="val 185622"/>
            </a:avLst>
          </a:prstGeom>
          <a:noFill/>
          <a:ln w="60325" cap="flat" cmpd="sng" algn="ctr">
            <a:solidFill>
              <a:schemeClr val="accent1"/>
            </a:solidFill>
            <a:prstDash val="solid"/>
            <a:miter lim="800000"/>
            <a:headEnd type="none" w="med" len="med"/>
            <a:tailEnd type="none" w="med" len="med"/>
          </a:ln>
        </p:spPr>
        <p:txBody>
          <a:bodyPr rtlCol="0" anchor="ctr"/>
          <a:lstStyle/>
          <a:p>
            <a:pPr marL="0" marR="0" lvl="0" indent="0" algn="l" defTabSz="684429" rtl="0" eaLnBrk="1" fontAlgn="auto" latinLnBrk="0" hangingPunct="1">
              <a:lnSpc>
                <a:spcPct val="100000"/>
              </a:lnSpc>
              <a:spcBef>
                <a:spcPts val="0"/>
              </a:spcBef>
              <a:spcAft>
                <a:spcPts val="0"/>
              </a:spcAft>
              <a:buClrTx/>
              <a:buSzTx/>
              <a:buFontTx/>
              <a:buNone/>
              <a:tabLst/>
              <a:defRPr/>
            </a:pPr>
            <a:endParaRPr kumimoji="0" lang="en-US" sz="1347" b="0" i="0" u="none" strike="noStrike" kern="1200" cap="none" spc="0" normalizeH="0" baseline="0" noProof="0" dirty="0">
              <a:ln>
                <a:noFill/>
              </a:ln>
              <a:solidFill>
                <a:prstClr val="white"/>
              </a:solidFill>
              <a:effectLst/>
              <a:uLnTx/>
              <a:uFillTx/>
              <a:ea typeface="+mn-ea"/>
              <a:cs typeface="+mn-cs"/>
            </a:endParaRPr>
          </a:p>
        </p:txBody>
      </p:sp>
      <p:sp>
        <p:nvSpPr>
          <p:cNvPr id="13" name="Rectangle 12">
            <a:extLst>
              <a:ext uri="{FF2B5EF4-FFF2-40B4-BE49-F238E27FC236}">
                <a16:creationId xmlns:a16="http://schemas.microsoft.com/office/drawing/2014/main" id="{1F2A80DA-0E7A-7E62-1652-4515531E2AEC}"/>
              </a:ext>
            </a:extLst>
          </p:cNvPr>
          <p:cNvSpPr>
            <a:spLocks/>
          </p:cNvSpPr>
          <p:nvPr/>
        </p:nvSpPr>
        <p:spPr>
          <a:xfrm>
            <a:off x="2590943" y="5129742"/>
            <a:ext cx="2397848" cy="794146"/>
          </a:xfrm>
          <a:prstGeom prst="rect">
            <a:avLst/>
          </a:prstGeom>
          <a:solidFill>
            <a:schemeClr val="tx1"/>
          </a:solidFill>
          <a:ln w="31750" cap="sq" cmpd="sng" algn="ctr">
            <a:solidFill>
              <a:schemeClr val="accent1"/>
            </a:solidFill>
            <a:prstDash val="solid"/>
            <a:miter lim="800000"/>
            <a:headEnd type="none" w="med" len="med"/>
            <a:tailEnd type="none" w="med" len="med"/>
          </a:ln>
        </p:spPr>
        <p:txBody>
          <a:bodyPr wrap="square" lIns="0" tIns="102657" rIns="0" bIns="102657" anchor="ctr">
            <a:spAutoFit/>
          </a:bodyPr>
          <a:lstStyle/>
          <a:p>
            <a:pPr marL="0" marR="0" lvl="0" indent="0" algn="ctr" defTabSz="684429" rtl="0" eaLnBrk="1" fontAlgn="auto" latinLnBrk="0" hangingPunct="1">
              <a:lnSpc>
                <a:spcPct val="100000"/>
              </a:lnSpc>
              <a:spcBef>
                <a:spcPts val="0"/>
              </a:spcBef>
              <a:spcAft>
                <a:spcPts val="0"/>
              </a:spcAft>
              <a:buClr>
                <a:srgbClr val="27ACAA"/>
              </a:buClr>
              <a:buSzPct val="70000"/>
              <a:buFontTx/>
              <a:buNone/>
              <a:tabLst/>
              <a:defRPr/>
            </a:pPr>
            <a:r>
              <a:rPr kumimoji="0" lang="en-US" sz="1122" b="1" i="0" u="none" strike="noStrike" kern="0" cap="none" spc="0" normalizeH="0" baseline="0" noProof="0" dirty="0">
                <a:ln>
                  <a:noFill/>
                </a:ln>
                <a:solidFill>
                  <a:prstClr val="white"/>
                </a:solidFill>
                <a:effectLst/>
                <a:uLnTx/>
                <a:uFillTx/>
                <a:ea typeface="+mn-ea"/>
                <a:cs typeface="+mn-cs"/>
              </a:rPr>
              <a:t>Generate new content</a:t>
            </a:r>
          </a:p>
          <a:p>
            <a:pPr marL="0" marR="0" lvl="0" indent="0" algn="ctr" defTabSz="684429" rtl="0" eaLnBrk="1" fontAlgn="auto" latinLnBrk="0" hangingPunct="1">
              <a:lnSpc>
                <a:spcPct val="100000"/>
              </a:lnSpc>
              <a:spcBef>
                <a:spcPts val="0"/>
              </a:spcBef>
              <a:spcAft>
                <a:spcPts val="0"/>
              </a:spcAft>
              <a:buClr>
                <a:srgbClr val="27ACAA"/>
              </a:buClr>
              <a:buSzPct val="70000"/>
              <a:buFontTx/>
              <a:buNone/>
              <a:tabLst/>
              <a:defRPr/>
            </a:pPr>
            <a:r>
              <a:rPr kumimoji="0" lang="en-US" sz="897" b="0" i="0" u="none" strike="noStrike" kern="0" cap="none" spc="0" normalizeH="0" baseline="0" noProof="0" dirty="0">
                <a:ln>
                  <a:noFill/>
                </a:ln>
                <a:solidFill>
                  <a:prstClr val="white"/>
                </a:solidFill>
                <a:effectLst/>
                <a:uLnTx/>
                <a:uFillTx/>
                <a:ea typeface="+mn-ea"/>
                <a:cs typeface="+mn-cs"/>
              </a:rPr>
              <a:t>GenAI</a:t>
            </a:r>
          </a:p>
          <a:p>
            <a:pPr marL="0" marR="0" lvl="0" indent="0" algn="ctr" defTabSz="684429" rtl="0" eaLnBrk="1" fontAlgn="auto" latinLnBrk="0" hangingPunct="1">
              <a:lnSpc>
                <a:spcPct val="100000"/>
              </a:lnSpc>
              <a:spcBef>
                <a:spcPts val="0"/>
              </a:spcBef>
              <a:spcAft>
                <a:spcPts val="0"/>
              </a:spcAft>
              <a:buClr>
                <a:srgbClr val="27ACAA"/>
              </a:buClr>
              <a:buSzPct val="70000"/>
              <a:buFontTx/>
              <a:buNone/>
              <a:tabLst/>
              <a:defRPr/>
            </a:pPr>
            <a:r>
              <a:rPr kumimoji="0" lang="en-US" sz="897" b="0" i="0" u="none" strike="noStrike" kern="0" cap="none" spc="0" normalizeH="0" baseline="0" noProof="0" dirty="0">
                <a:ln>
                  <a:noFill/>
                </a:ln>
                <a:solidFill>
                  <a:prstClr val="white"/>
                </a:solidFill>
                <a:effectLst/>
                <a:uLnTx/>
                <a:uFillTx/>
                <a:ea typeface="+mn-ea"/>
                <a:cs typeface="+mn-cs"/>
              </a:rPr>
              <a:t>Draft emails, memos, etc.</a:t>
            </a:r>
          </a:p>
          <a:p>
            <a:pPr marL="0" marR="0" lvl="0" indent="0" algn="ctr" defTabSz="684429" rtl="0" eaLnBrk="1" fontAlgn="auto" latinLnBrk="0" hangingPunct="1">
              <a:lnSpc>
                <a:spcPct val="100000"/>
              </a:lnSpc>
              <a:spcBef>
                <a:spcPts val="0"/>
              </a:spcBef>
              <a:spcAft>
                <a:spcPts val="0"/>
              </a:spcAft>
              <a:buClr>
                <a:srgbClr val="27ACAA"/>
              </a:buClr>
              <a:buSzPct val="70000"/>
              <a:buFontTx/>
              <a:buNone/>
              <a:tabLst/>
              <a:defRPr/>
            </a:pPr>
            <a:r>
              <a:rPr kumimoji="0" lang="en-US" sz="897" b="0" i="0" u="none" strike="noStrike" kern="0" cap="none" spc="0" normalizeH="0" baseline="0" noProof="0" dirty="0">
                <a:ln>
                  <a:noFill/>
                </a:ln>
                <a:solidFill>
                  <a:prstClr val="white"/>
                </a:solidFill>
                <a:effectLst/>
                <a:uLnTx/>
                <a:uFillTx/>
                <a:ea typeface="+mn-ea"/>
                <a:cs typeface="+mn-cs"/>
              </a:rPr>
              <a:t>Create formulas, automate calculations</a:t>
            </a:r>
          </a:p>
        </p:txBody>
      </p:sp>
      <p:sp>
        <p:nvSpPr>
          <p:cNvPr id="14" name="Rectangle 13">
            <a:extLst>
              <a:ext uri="{FF2B5EF4-FFF2-40B4-BE49-F238E27FC236}">
                <a16:creationId xmlns:a16="http://schemas.microsoft.com/office/drawing/2014/main" id="{13B9B02F-9BAC-C8D8-5BB6-696E04762705}"/>
              </a:ext>
            </a:extLst>
          </p:cNvPr>
          <p:cNvSpPr>
            <a:spLocks/>
          </p:cNvSpPr>
          <p:nvPr/>
        </p:nvSpPr>
        <p:spPr>
          <a:xfrm>
            <a:off x="4863414" y="2342558"/>
            <a:ext cx="2217675" cy="656096"/>
          </a:xfrm>
          <a:prstGeom prst="rect">
            <a:avLst/>
          </a:prstGeom>
          <a:solidFill>
            <a:schemeClr val="tx1"/>
          </a:solidFill>
          <a:ln w="31750" cap="sq" cmpd="sng" algn="ctr">
            <a:solidFill>
              <a:schemeClr val="accent4"/>
            </a:solidFill>
            <a:prstDash val="solid"/>
            <a:miter lim="800000"/>
            <a:headEnd type="none" w="med" len="med"/>
            <a:tailEnd type="none" w="med" len="med"/>
          </a:ln>
        </p:spPr>
        <p:txBody>
          <a:bodyPr wrap="square" lIns="0" tIns="102657" rIns="0" bIns="102657" anchor="ctr">
            <a:spAutoFit/>
          </a:bodyPr>
          <a:lstStyle/>
          <a:p>
            <a:pPr marL="0" marR="0" lvl="0" indent="0" algn="ctr" defTabSz="684429" rtl="0" eaLnBrk="1" fontAlgn="auto" latinLnBrk="0" hangingPunct="1">
              <a:lnSpc>
                <a:spcPct val="100000"/>
              </a:lnSpc>
              <a:spcBef>
                <a:spcPts val="0"/>
              </a:spcBef>
              <a:spcAft>
                <a:spcPts val="0"/>
              </a:spcAft>
              <a:buClr>
                <a:srgbClr val="27ACAA"/>
              </a:buClr>
              <a:buSzPct val="70000"/>
              <a:buFontTx/>
              <a:buNone/>
              <a:tabLst/>
              <a:defRPr/>
            </a:pPr>
            <a:r>
              <a:rPr kumimoji="0" lang="en-US" sz="1122" b="1" i="0" u="none" strike="noStrike" kern="0" cap="none" spc="0" normalizeH="0" baseline="0" noProof="0" dirty="0">
                <a:ln>
                  <a:noFill/>
                </a:ln>
                <a:solidFill>
                  <a:prstClr val="white"/>
                </a:solidFill>
                <a:effectLst/>
                <a:uLnTx/>
                <a:uFillTx/>
                <a:ea typeface="+mn-ea"/>
                <a:cs typeface="+mn-cs"/>
              </a:rPr>
              <a:t>Understand a document</a:t>
            </a:r>
            <a:endParaRPr kumimoji="0" lang="en-US" sz="1122" b="0" i="0" u="none" strike="noStrike" kern="0" cap="none" spc="0" normalizeH="0" baseline="0" noProof="0" dirty="0">
              <a:ln>
                <a:noFill/>
              </a:ln>
              <a:solidFill>
                <a:prstClr val="white"/>
              </a:solidFill>
              <a:effectLst/>
              <a:uLnTx/>
              <a:uFillTx/>
              <a:ea typeface="+mn-ea"/>
              <a:cs typeface="+mn-cs"/>
            </a:endParaRPr>
          </a:p>
          <a:p>
            <a:pPr marL="0" marR="0" lvl="0" indent="0" algn="ctr" defTabSz="684429" rtl="0" eaLnBrk="1" fontAlgn="auto" latinLnBrk="0" hangingPunct="1">
              <a:lnSpc>
                <a:spcPct val="100000"/>
              </a:lnSpc>
              <a:spcBef>
                <a:spcPts val="0"/>
              </a:spcBef>
              <a:spcAft>
                <a:spcPts val="0"/>
              </a:spcAft>
              <a:buClr>
                <a:srgbClr val="27ACAA"/>
              </a:buClr>
              <a:buSzPct val="70000"/>
              <a:buFontTx/>
              <a:buNone/>
              <a:tabLst/>
              <a:defRPr/>
            </a:pPr>
            <a:r>
              <a:rPr kumimoji="0" lang="en-US" sz="897" b="0" i="0" u="none" strike="noStrike" kern="0" cap="none" spc="0" normalizeH="0" baseline="0" noProof="0" dirty="0">
                <a:ln>
                  <a:noFill/>
                </a:ln>
                <a:solidFill>
                  <a:prstClr val="white"/>
                </a:solidFill>
                <a:effectLst/>
                <a:uLnTx/>
                <a:uFillTx/>
                <a:ea typeface="+mn-ea"/>
                <a:cs typeface="+mn-cs"/>
              </a:rPr>
              <a:t>Document Q&amp;A</a:t>
            </a:r>
          </a:p>
          <a:p>
            <a:pPr marL="0" marR="0" lvl="0" indent="0" algn="ctr" defTabSz="684429" rtl="0" eaLnBrk="1" fontAlgn="auto" latinLnBrk="0" hangingPunct="1">
              <a:lnSpc>
                <a:spcPct val="100000"/>
              </a:lnSpc>
              <a:spcBef>
                <a:spcPts val="0"/>
              </a:spcBef>
              <a:spcAft>
                <a:spcPts val="0"/>
              </a:spcAft>
              <a:buClr>
                <a:srgbClr val="27ACAA"/>
              </a:buClr>
              <a:buSzPct val="70000"/>
              <a:buFontTx/>
              <a:buNone/>
              <a:tabLst/>
              <a:defRPr/>
            </a:pPr>
            <a:r>
              <a:rPr kumimoji="0" lang="en-US" sz="897" b="0" i="0" u="none" strike="noStrike" kern="0" cap="none" spc="0" normalizeH="0" baseline="0" noProof="0" dirty="0">
                <a:ln>
                  <a:noFill/>
                </a:ln>
                <a:solidFill>
                  <a:prstClr val="white"/>
                </a:solidFill>
                <a:effectLst/>
                <a:uLnTx/>
                <a:uFillTx/>
                <a:ea typeface="+mn-ea"/>
                <a:cs typeface="+mn-cs"/>
              </a:rPr>
              <a:t>Document extraction</a:t>
            </a:r>
          </a:p>
        </p:txBody>
      </p:sp>
      <p:cxnSp>
        <p:nvCxnSpPr>
          <p:cNvPr id="15" name="Straight Connector 14">
            <a:extLst>
              <a:ext uri="{FF2B5EF4-FFF2-40B4-BE49-F238E27FC236}">
                <a16:creationId xmlns:a16="http://schemas.microsoft.com/office/drawing/2014/main" id="{0D6033E1-4B61-D31C-30E4-25F56F74287B}"/>
              </a:ext>
            </a:extLst>
          </p:cNvPr>
          <p:cNvCxnSpPr>
            <a:cxnSpLocks/>
          </p:cNvCxnSpPr>
          <p:nvPr/>
        </p:nvCxnSpPr>
        <p:spPr>
          <a:xfrm>
            <a:off x="7185226" y="2269981"/>
            <a:ext cx="0" cy="801997"/>
          </a:xfrm>
          <a:prstGeom prst="line">
            <a:avLst/>
          </a:prstGeom>
          <a:ln w="31750" cap="flat" cmpd="sng" algn="ctr">
            <a:solidFill>
              <a:schemeClr val="accent4"/>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36E9F64A-7DC4-6EDD-6F36-0B81E805E720}"/>
              </a:ext>
            </a:extLst>
          </p:cNvPr>
          <p:cNvSpPr>
            <a:spLocks/>
          </p:cNvSpPr>
          <p:nvPr/>
        </p:nvSpPr>
        <p:spPr>
          <a:xfrm>
            <a:off x="5534414" y="3841917"/>
            <a:ext cx="870499" cy="648972"/>
          </a:xfrm>
          <a:prstGeom prst="rect">
            <a:avLst/>
          </a:prstGeom>
          <a:noFill/>
          <a:ln>
            <a:noFill/>
          </a:ln>
        </p:spPr>
        <p:txBody>
          <a:bodyPr spcFirstLastPara="1" wrap="none" lIns="0" tIns="0" rIns="0" bIns="0" numCol="1" anchor="ctr">
            <a:prstTxWarp prst="textArchUp">
              <a:avLst/>
            </a:prstTxWarp>
            <a:spAutoFit/>
          </a:bodyPr>
          <a:lstStyle/>
          <a:p>
            <a:pPr marL="0" marR="0" lvl="0" indent="0" algn="ctr" defTabSz="684772" rtl="0" eaLnBrk="1" fontAlgn="auto" latinLnBrk="0" hangingPunct="1">
              <a:lnSpc>
                <a:spcPct val="90000"/>
              </a:lnSpc>
              <a:spcBef>
                <a:spcPts val="0"/>
              </a:spcBef>
              <a:spcAft>
                <a:spcPts val="0"/>
              </a:spcAft>
              <a:buClr>
                <a:srgbClr val="27ACAA"/>
              </a:buClr>
              <a:buSzPct val="70000"/>
              <a:buFontTx/>
              <a:buNone/>
              <a:tabLst/>
              <a:defRPr/>
            </a:pPr>
            <a:r>
              <a:rPr kumimoji="0" lang="en-US" sz="898" b="1" i="0" u="none" strike="noStrike" kern="0" cap="none" spc="0" normalizeH="0" baseline="0" noProof="0" dirty="0">
                <a:ln>
                  <a:noFill/>
                </a:ln>
                <a:solidFill>
                  <a:prstClr val="white"/>
                </a:solidFill>
                <a:effectLst/>
                <a:uLnTx/>
                <a:uFillTx/>
                <a:ea typeface="+mn-ea"/>
                <a:cs typeface="+mn-cs"/>
              </a:rPr>
              <a:t>GenAI</a:t>
            </a:r>
          </a:p>
        </p:txBody>
      </p:sp>
      <p:sp>
        <p:nvSpPr>
          <p:cNvPr id="17" name="Rectangle 16">
            <a:extLst>
              <a:ext uri="{FF2B5EF4-FFF2-40B4-BE49-F238E27FC236}">
                <a16:creationId xmlns:a16="http://schemas.microsoft.com/office/drawing/2014/main" id="{1818AF01-2342-6148-1979-ABAC29F8A79B}"/>
              </a:ext>
            </a:extLst>
          </p:cNvPr>
          <p:cNvSpPr>
            <a:spLocks/>
          </p:cNvSpPr>
          <p:nvPr/>
        </p:nvSpPr>
        <p:spPr>
          <a:xfrm>
            <a:off x="5462824" y="4409522"/>
            <a:ext cx="982946" cy="648972"/>
          </a:xfrm>
          <a:prstGeom prst="rect">
            <a:avLst/>
          </a:prstGeom>
          <a:noFill/>
          <a:ln>
            <a:noFill/>
          </a:ln>
        </p:spPr>
        <p:txBody>
          <a:bodyPr spcFirstLastPara="1" wrap="none" lIns="0" tIns="0" rIns="0" bIns="0" numCol="1" anchor="ctr">
            <a:prstTxWarp prst="textArchDown">
              <a:avLst>
                <a:gd name="adj" fmla="val 46177"/>
              </a:avLst>
            </a:prstTxWarp>
            <a:spAutoFit/>
          </a:bodyPr>
          <a:lstStyle/>
          <a:p>
            <a:pPr marL="0" marR="0" lvl="0" indent="0" algn="ctr" defTabSz="684772" rtl="0" eaLnBrk="1" fontAlgn="auto" latinLnBrk="0" hangingPunct="1">
              <a:lnSpc>
                <a:spcPct val="90000"/>
              </a:lnSpc>
              <a:spcBef>
                <a:spcPts val="0"/>
              </a:spcBef>
              <a:spcAft>
                <a:spcPts val="0"/>
              </a:spcAft>
              <a:buClr>
                <a:srgbClr val="27ACAA"/>
              </a:buClr>
              <a:buSzPct val="70000"/>
              <a:buFontTx/>
              <a:buNone/>
              <a:tabLst/>
              <a:defRPr/>
            </a:pPr>
            <a:r>
              <a:rPr kumimoji="0" lang="en-US" sz="898" b="1" i="0" u="none" strike="noStrike" kern="0" cap="none" spc="0" normalizeH="0" baseline="0" noProof="0" dirty="0">
                <a:ln>
                  <a:noFill/>
                </a:ln>
                <a:solidFill>
                  <a:prstClr val="white"/>
                </a:solidFill>
                <a:effectLst/>
                <a:uLnTx/>
                <a:uFillTx/>
                <a:ea typeface="+mn-ea"/>
                <a:cs typeface="+mn-cs"/>
              </a:rPr>
              <a:t>Machine learning</a:t>
            </a:r>
          </a:p>
        </p:txBody>
      </p:sp>
      <p:sp>
        <p:nvSpPr>
          <p:cNvPr id="18" name="Rectangle 17">
            <a:extLst>
              <a:ext uri="{FF2B5EF4-FFF2-40B4-BE49-F238E27FC236}">
                <a16:creationId xmlns:a16="http://schemas.microsoft.com/office/drawing/2014/main" id="{2D07B928-81C1-F48B-8C38-D66F2927B425}"/>
              </a:ext>
            </a:extLst>
          </p:cNvPr>
          <p:cNvSpPr/>
          <p:nvPr/>
        </p:nvSpPr>
        <p:spPr>
          <a:xfrm>
            <a:off x="5231946" y="4087648"/>
            <a:ext cx="1475437" cy="63329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684772" rtl="0" eaLnBrk="1" fontAlgn="auto" latinLnBrk="0" hangingPunct="1">
              <a:lnSpc>
                <a:spcPct val="100000"/>
              </a:lnSpc>
              <a:spcBef>
                <a:spcPts val="0"/>
              </a:spcBef>
              <a:spcAft>
                <a:spcPts val="0"/>
              </a:spcAft>
              <a:buClrTx/>
              <a:buSzTx/>
              <a:buFontTx/>
              <a:buNone/>
              <a:tabLst/>
              <a:defRPr/>
            </a:pPr>
            <a:r>
              <a:rPr kumimoji="0" lang="en-US" sz="2996" b="1" i="0" u="none" strike="noStrike" kern="1200" cap="none" spc="0" normalizeH="0" baseline="0" noProof="0" dirty="0">
                <a:ln>
                  <a:noFill/>
                </a:ln>
                <a:solidFill>
                  <a:prstClr val="white"/>
                </a:solidFill>
                <a:effectLst/>
                <a:uLnTx/>
                <a:uFillTx/>
                <a:ea typeface="+mn-ea"/>
                <a:cs typeface="+mn-cs"/>
              </a:rPr>
              <a:t>Tax AI</a:t>
            </a:r>
          </a:p>
        </p:txBody>
      </p:sp>
      <p:sp>
        <p:nvSpPr>
          <p:cNvPr id="19" name="Rectangle 18">
            <a:extLst>
              <a:ext uri="{FF2B5EF4-FFF2-40B4-BE49-F238E27FC236}">
                <a16:creationId xmlns:a16="http://schemas.microsoft.com/office/drawing/2014/main" id="{C208F574-B7AD-6745-30AA-8E764A21011A}"/>
              </a:ext>
            </a:extLst>
          </p:cNvPr>
          <p:cNvSpPr>
            <a:spLocks/>
          </p:cNvSpPr>
          <p:nvPr/>
        </p:nvSpPr>
        <p:spPr>
          <a:xfrm>
            <a:off x="5062936" y="5186496"/>
            <a:ext cx="1818631" cy="648972"/>
          </a:xfrm>
          <a:prstGeom prst="rect">
            <a:avLst/>
          </a:prstGeom>
          <a:noFill/>
          <a:ln>
            <a:noFill/>
          </a:ln>
        </p:spPr>
        <p:txBody>
          <a:bodyPr spcFirstLastPara="1" wrap="none" lIns="0" tIns="0" rIns="0" bIns="0" numCol="1" anchor="ctr">
            <a:prstTxWarp prst="textArchDown">
              <a:avLst>
                <a:gd name="adj" fmla="val 46177"/>
              </a:avLst>
            </a:prstTxWarp>
            <a:spAutoFit/>
          </a:bodyPr>
          <a:lstStyle/>
          <a:p>
            <a:pPr marL="0" marR="0" lvl="0" indent="0" algn="ctr" defTabSz="684772" rtl="0" eaLnBrk="1" fontAlgn="auto" latinLnBrk="0" hangingPunct="1">
              <a:lnSpc>
                <a:spcPct val="90000"/>
              </a:lnSpc>
              <a:spcBef>
                <a:spcPts val="0"/>
              </a:spcBef>
              <a:spcAft>
                <a:spcPts val="0"/>
              </a:spcAft>
              <a:buClr>
                <a:srgbClr val="27ACAA"/>
              </a:buClr>
              <a:buSzPct val="70000"/>
              <a:buFontTx/>
              <a:buNone/>
              <a:tabLst/>
              <a:defRPr/>
            </a:pPr>
            <a:r>
              <a:rPr kumimoji="0" lang="en-US" sz="898" b="1" i="0" u="none" strike="noStrike" kern="0" cap="none" spc="0" normalizeH="0" baseline="0" noProof="0" dirty="0">
                <a:ln>
                  <a:noFill/>
                </a:ln>
                <a:solidFill>
                  <a:prstClr val="white"/>
                </a:solidFill>
                <a:effectLst/>
                <a:uLnTx/>
                <a:uFillTx/>
                <a:ea typeface="+mn-ea"/>
                <a:cs typeface="+mn-cs"/>
              </a:rPr>
              <a:t>Data strategy</a:t>
            </a:r>
          </a:p>
        </p:txBody>
      </p:sp>
      <p:sp>
        <p:nvSpPr>
          <p:cNvPr id="21" name="Rectangle 20">
            <a:extLst>
              <a:ext uri="{FF2B5EF4-FFF2-40B4-BE49-F238E27FC236}">
                <a16:creationId xmlns:a16="http://schemas.microsoft.com/office/drawing/2014/main" id="{02ADABE5-8D23-04DB-38B2-C3E3D99FFC14}"/>
              </a:ext>
            </a:extLst>
          </p:cNvPr>
          <p:cNvSpPr>
            <a:spLocks/>
          </p:cNvSpPr>
          <p:nvPr/>
        </p:nvSpPr>
        <p:spPr>
          <a:xfrm rot="16516535">
            <a:off x="4578317" y="3469896"/>
            <a:ext cx="1961286" cy="1789156"/>
          </a:xfrm>
          <a:prstGeom prst="rect">
            <a:avLst/>
          </a:prstGeom>
          <a:noFill/>
          <a:ln>
            <a:noFill/>
          </a:ln>
        </p:spPr>
        <p:txBody>
          <a:bodyPr spcFirstLastPara="1" wrap="none" lIns="0" tIns="0" rIns="0" bIns="0" numCol="1" anchor="ctr">
            <a:prstTxWarp prst="textArchUp">
              <a:avLst/>
            </a:prstTxWarp>
            <a:spAutoFit/>
          </a:bodyPr>
          <a:lstStyle/>
          <a:p>
            <a:pPr marL="0" marR="0" lvl="0" indent="0" algn="ctr" defTabSz="684772" rtl="0" eaLnBrk="1" fontAlgn="auto" latinLnBrk="0" hangingPunct="1">
              <a:lnSpc>
                <a:spcPct val="90000"/>
              </a:lnSpc>
              <a:spcBef>
                <a:spcPts val="0"/>
              </a:spcBef>
              <a:spcAft>
                <a:spcPts val="0"/>
              </a:spcAft>
              <a:buClr>
                <a:srgbClr val="27ACAA"/>
              </a:buClr>
              <a:buSzPct val="70000"/>
              <a:buFontTx/>
              <a:buNone/>
              <a:tabLst/>
              <a:defRPr/>
            </a:pPr>
            <a:r>
              <a:rPr kumimoji="0" lang="en-US" sz="898" b="1" i="0" u="none" strike="noStrike" kern="0" cap="none" spc="0" normalizeH="0" baseline="0" noProof="0" dirty="0">
                <a:ln>
                  <a:noFill/>
                </a:ln>
                <a:solidFill>
                  <a:prstClr val="white"/>
                </a:solidFill>
                <a:effectLst/>
                <a:uLnTx/>
                <a:uFillTx/>
                <a:ea typeface="+mn-ea"/>
                <a:cs typeface="+mn-cs"/>
              </a:rPr>
              <a:t>Transformation</a:t>
            </a:r>
          </a:p>
        </p:txBody>
      </p:sp>
      <p:sp>
        <p:nvSpPr>
          <p:cNvPr id="22" name="Rectangle 21">
            <a:extLst>
              <a:ext uri="{FF2B5EF4-FFF2-40B4-BE49-F238E27FC236}">
                <a16:creationId xmlns:a16="http://schemas.microsoft.com/office/drawing/2014/main" id="{C688AA0F-5009-B97F-1646-FED89E292052}"/>
              </a:ext>
            </a:extLst>
          </p:cNvPr>
          <p:cNvSpPr>
            <a:spLocks/>
          </p:cNvSpPr>
          <p:nvPr/>
        </p:nvSpPr>
        <p:spPr>
          <a:xfrm rot="4941413">
            <a:off x="4850878" y="3344129"/>
            <a:ext cx="2512054" cy="2322003"/>
          </a:xfrm>
          <a:prstGeom prst="rect">
            <a:avLst/>
          </a:prstGeom>
          <a:noFill/>
          <a:ln>
            <a:noFill/>
          </a:ln>
        </p:spPr>
        <p:txBody>
          <a:bodyPr spcFirstLastPara="1" wrap="none" lIns="0" tIns="0" rIns="0" bIns="0" numCol="1" anchor="ctr">
            <a:prstTxWarp prst="textArchUp">
              <a:avLst>
                <a:gd name="adj" fmla="val 7733324"/>
              </a:avLst>
            </a:prstTxWarp>
            <a:spAutoFit/>
          </a:bodyPr>
          <a:lstStyle/>
          <a:p>
            <a:pPr marL="0" marR="0" lvl="0" indent="0" algn="ctr" defTabSz="684772" rtl="0" eaLnBrk="1" fontAlgn="auto" latinLnBrk="0" hangingPunct="1">
              <a:lnSpc>
                <a:spcPct val="90000"/>
              </a:lnSpc>
              <a:spcBef>
                <a:spcPts val="0"/>
              </a:spcBef>
              <a:spcAft>
                <a:spcPts val="0"/>
              </a:spcAft>
              <a:buClr>
                <a:srgbClr val="27ACAA"/>
              </a:buClr>
              <a:buSzPct val="70000"/>
              <a:buFontTx/>
              <a:buNone/>
              <a:tabLst/>
              <a:defRPr/>
            </a:pPr>
            <a:r>
              <a:rPr kumimoji="0" lang="en-US" sz="898" b="1" i="0" u="none" strike="noStrike" kern="0" cap="none" spc="0" normalizeH="0" baseline="0" noProof="0" dirty="0">
                <a:ln>
                  <a:noFill/>
                </a:ln>
                <a:solidFill>
                  <a:prstClr val="white"/>
                </a:solidFill>
                <a:effectLst/>
                <a:uLnTx/>
                <a:uFillTx/>
                <a:ea typeface="+mn-ea"/>
                <a:cs typeface="+mn-cs"/>
              </a:rPr>
              <a:t>Process redesign</a:t>
            </a:r>
          </a:p>
        </p:txBody>
      </p:sp>
      <p:sp>
        <p:nvSpPr>
          <p:cNvPr id="25" name="Arc 24">
            <a:extLst>
              <a:ext uri="{FF2B5EF4-FFF2-40B4-BE49-F238E27FC236}">
                <a16:creationId xmlns:a16="http://schemas.microsoft.com/office/drawing/2014/main" id="{81EF4DE8-D046-DDE6-AB6A-5EC3586DD787}"/>
              </a:ext>
            </a:extLst>
          </p:cNvPr>
          <p:cNvSpPr>
            <a:spLocks/>
          </p:cNvSpPr>
          <p:nvPr/>
        </p:nvSpPr>
        <p:spPr>
          <a:xfrm flipH="1" flipV="1">
            <a:off x="4448607" y="2901037"/>
            <a:ext cx="3047296" cy="3047296"/>
          </a:xfrm>
          <a:prstGeom prst="arc">
            <a:avLst>
              <a:gd name="adj1" fmla="val 10440021"/>
              <a:gd name="adj2" fmla="val 16150496"/>
            </a:avLst>
          </a:prstGeom>
          <a:noFill/>
          <a:ln w="60325" cap="flat" cmpd="sng" algn="ctr">
            <a:solidFill>
              <a:schemeClr val="accent2"/>
            </a:solidFill>
            <a:prstDash val="solid"/>
            <a:miter lim="800000"/>
            <a:headEnd type="none" w="med" len="med"/>
            <a:tailEnd type="none" w="med" len="med"/>
          </a:ln>
        </p:spPr>
        <p:txBody>
          <a:bodyPr rtlCol="0" anchor="ctr"/>
          <a:lstStyle/>
          <a:p>
            <a:pPr marL="0" marR="0" lvl="0" indent="0" algn="l" defTabSz="684429" rtl="0" eaLnBrk="1" fontAlgn="auto" latinLnBrk="0" hangingPunct="1">
              <a:lnSpc>
                <a:spcPct val="100000"/>
              </a:lnSpc>
              <a:spcBef>
                <a:spcPts val="0"/>
              </a:spcBef>
              <a:spcAft>
                <a:spcPts val="0"/>
              </a:spcAft>
              <a:buClrTx/>
              <a:buSzTx/>
              <a:buFontTx/>
              <a:buNone/>
              <a:tabLst/>
              <a:defRPr/>
            </a:pPr>
            <a:endParaRPr kumimoji="0" lang="en-US" sz="1347" b="0" i="0" u="none" strike="noStrike" kern="1200" cap="none" spc="0" normalizeH="0" baseline="0" noProof="0" dirty="0">
              <a:ln>
                <a:noFill/>
              </a:ln>
              <a:solidFill>
                <a:prstClr val="white"/>
              </a:solidFill>
              <a:effectLst/>
              <a:uLnTx/>
              <a:uFillTx/>
              <a:ea typeface="+mn-ea"/>
              <a:cs typeface="+mn-cs"/>
            </a:endParaRPr>
          </a:p>
        </p:txBody>
      </p:sp>
      <p:sp>
        <p:nvSpPr>
          <p:cNvPr id="26" name="Rectangle 25">
            <a:extLst>
              <a:ext uri="{FF2B5EF4-FFF2-40B4-BE49-F238E27FC236}">
                <a16:creationId xmlns:a16="http://schemas.microsoft.com/office/drawing/2014/main" id="{5DC79381-D9C8-5253-246C-E5C802987A3F}"/>
              </a:ext>
            </a:extLst>
          </p:cNvPr>
          <p:cNvSpPr>
            <a:spLocks/>
          </p:cNvSpPr>
          <p:nvPr/>
        </p:nvSpPr>
        <p:spPr>
          <a:xfrm>
            <a:off x="6973561" y="5198767"/>
            <a:ext cx="2217675" cy="656096"/>
          </a:xfrm>
          <a:prstGeom prst="rect">
            <a:avLst/>
          </a:prstGeom>
          <a:solidFill>
            <a:schemeClr val="tx1"/>
          </a:solidFill>
          <a:ln w="31750" cap="sq" cmpd="sng" algn="ctr">
            <a:solidFill>
              <a:srgbClr val="27ACAA"/>
            </a:solidFill>
            <a:prstDash val="solid"/>
            <a:miter lim="800000"/>
            <a:headEnd type="none" w="med" len="med"/>
            <a:tailEnd type="none" w="med" len="med"/>
          </a:ln>
        </p:spPr>
        <p:txBody>
          <a:bodyPr wrap="square" lIns="0" tIns="102657" rIns="0" bIns="102657" anchor="ctr">
            <a:spAutoFit/>
          </a:bodyPr>
          <a:lstStyle/>
          <a:p>
            <a:pPr marL="0" marR="0" lvl="0" indent="0" algn="ctr" defTabSz="684429" rtl="0" eaLnBrk="1" fontAlgn="auto" latinLnBrk="0" hangingPunct="1">
              <a:lnSpc>
                <a:spcPct val="100000"/>
              </a:lnSpc>
              <a:spcBef>
                <a:spcPts val="0"/>
              </a:spcBef>
              <a:spcAft>
                <a:spcPts val="0"/>
              </a:spcAft>
              <a:buClr>
                <a:srgbClr val="27ACAA"/>
              </a:buClr>
              <a:buSzPct val="70000"/>
              <a:buFontTx/>
              <a:buNone/>
              <a:tabLst/>
              <a:defRPr/>
            </a:pPr>
            <a:r>
              <a:rPr kumimoji="0" lang="en-US" sz="1122" b="1" i="0" u="none" strike="noStrike" kern="0" cap="none" spc="0" normalizeH="0" baseline="0" noProof="0" dirty="0">
                <a:ln>
                  <a:noFill/>
                </a:ln>
                <a:solidFill>
                  <a:prstClr val="white"/>
                </a:solidFill>
                <a:effectLst/>
                <a:uLnTx/>
                <a:uFillTx/>
                <a:ea typeface="+mn-ea"/>
                <a:cs typeface="+mn-cs"/>
              </a:rPr>
              <a:t>Predict an output</a:t>
            </a:r>
          </a:p>
          <a:p>
            <a:pPr marL="0" marR="0" lvl="0" indent="0" algn="ctr" defTabSz="684429" rtl="0" eaLnBrk="1" fontAlgn="auto" latinLnBrk="0" hangingPunct="1">
              <a:lnSpc>
                <a:spcPct val="100000"/>
              </a:lnSpc>
              <a:spcBef>
                <a:spcPts val="0"/>
              </a:spcBef>
              <a:spcAft>
                <a:spcPts val="0"/>
              </a:spcAft>
              <a:buClr>
                <a:srgbClr val="27ACAA"/>
              </a:buClr>
              <a:buSzPct val="70000"/>
              <a:buFontTx/>
              <a:buNone/>
              <a:tabLst/>
              <a:defRPr/>
            </a:pPr>
            <a:r>
              <a:rPr kumimoji="0" lang="en-US" sz="897" b="0" i="0" u="none" strike="noStrike" kern="0" cap="none" spc="0" normalizeH="0" baseline="0" noProof="0" dirty="0">
                <a:ln>
                  <a:noFill/>
                </a:ln>
                <a:solidFill>
                  <a:prstClr val="white"/>
                </a:solidFill>
                <a:effectLst/>
                <a:uLnTx/>
                <a:uFillTx/>
                <a:ea typeface="+mn-ea"/>
                <a:cs typeface="+mn-cs"/>
              </a:rPr>
              <a:t>Intelligent classification</a:t>
            </a:r>
          </a:p>
          <a:p>
            <a:pPr marL="0" marR="0" lvl="0" indent="0" algn="ctr" defTabSz="684429" rtl="0" eaLnBrk="1" fontAlgn="auto" latinLnBrk="0" hangingPunct="1">
              <a:lnSpc>
                <a:spcPct val="100000"/>
              </a:lnSpc>
              <a:spcBef>
                <a:spcPts val="0"/>
              </a:spcBef>
              <a:spcAft>
                <a:spcPts val="0"/>
              </a:spcAft>
              <a:buClr>
                <a:srgbClr val="27ACAA"/>
              </a:buClr>
              <a:buSzPct val="70000"/>
              <a:buFontTx/>
              <a:buNone/>
              <a:tabLst/>
              <a:defRPr/>
            </a:pPr>
            <a:r>
              <a:rPr kumimoji="0" lang="en-US" sz="897" b="0" i="0" u="none" strike="noStrike" kern="0" cap="none" spc="0" normalizeH="0" baseline="0" noProof="0" dirty="0">
                <a:ln>
                  <a:noFill/>
                </a:ln>
                <a:solidFill>
                  <a:prstClr val="white"/>
                </a:solidFill>
                <a:effectLst/>
                <a:uLnTx/>
                <a:uFillTx/>
                <a:ea typeface="+mn-ea"/>
                <a:cs typeface="+mn-cs"/>
              </a:rPr>
              <a:t>Predict a category</a:t>
            </a:r>
          </a:p>
        </p:txBody>
      </p:sp>
      <p:cxnSp>
        <p:nvCxnSpPr>
          <p:cNvPr id="27" name="Straight Connector 26">
            <a:extLst>
              <a:ext uri="{FF2B5EF4-FFF2-40B4-BE49-F238E27FC236}">
                <a16:creationId xmlns:a16="http://schemas.microsoft.com/office/drawing/2014/main" id="{8BE970CD-9818-7413-B54D-DFF70336056C}"/>
              </a:ext>
            </a:extLst>
          </p:cNvPr>
          <p:cNvCxnSpPr>
            <a:cxnSpLocks/>
          </p:cNvCxnSpPr>
          <p:nvPr/>
        </p:nvCxnSpPr>
        <p:spPr>
          <a:xfrm>
            <a:off x="2496349" y="5087087"/>
            <a:ext cx="0" cy="887925"/>
          </a:xfrm>
          <a:prstGeom prst="line">
            <a:avLst/>
          </a:prstGeom>
          <a:solidFill>
            <a:srgbClr val="2E2E38"/>
          </a:solidFill>
          <a:ln w="31750" cap="sq" cmpd="sng" algn="ctr">
            <a:solidFill>
              <a:schemeClr val="accent1"/>
            </a:solidFill>
            <a:prstDash val="solid"/>
            <a:miter lim="800000"/>
            <a:headEnd type="none" w="med" len="med"/>
            <a:tailEnd type="none" w="med" len="med"/>
          </a:ln>
        </p:spPr>
      </p:cxnSp>
      <p:cxnSp>
        <p:nvCxnSpPr>
          <p:cNvPr id="28" name="Straight Connector 27">
            <a:extLst>
              <a:ext uri="{FF2B5EF4-FFF2-40B4-BE49-F238E27FC236}">
                <a16:creationId xmlns:a16="http://schemas.microsoft.com/office/drawing/2014/main" id="{85FC01DC-34F3-A42E-E3CF-1A8136B95E75}"/>
              </a:ext>
            </a:extLst>
          </p:cNvPr>
          <p:cNvCxnSpPr>
            <a:cxnSpLocks/>
          </p:cNvCxnSpPr>
          <p:nvPr/>
        </p:nvCxnSpPr>
        <p:spPr>
          <a:xfrm>
            <a:off x="9267043" y="5082853"/>
            <a:ext cx="0" cy="887925"/>
          </a:xfrm>
          <a:prstGeom prst="line">
            <a:avLst/>
          </a:prstGeom>
          <a:solidFill>
            <a:srgbClr val="2E2E38"/>
          </a:solidFill>
          <a:ln w="25400" cap="sq" cmpd="sng" algn="ctr">
            <a:solidFill>
              <a:schemeClr val="accent2"/>
            </a:solidFill>
            <a:prstDash val="solid"/>
            <a:miter lim="800000"/>
            <a:headEnd type="none" w="med" len="med"/>
            <a:tailEnd type="none" w="med" len="med"/>
          </a:ln>
        </p:spPr>
      </p:cxnSp>
      <p:sp>
        <p:nvSpPr>
          <p:cNvPr id="35" name="Rectangle 41">
            <a:extLst>
              <a:ext uri="{FF2B5EF4-FFF2-40B4-BE49-F238E27FC236}">
                <a16:creationId xmlns:a16="http://schemas.microsoft.com/office/drawing/2014/main" id="{029056AB-864B-D180-4E30-5D94CF8F7EFA}"/>
              </a:ext>
            </a:extLst>
          </p:cNvPr>
          <p:cNvSpPr/>
          <p:nvPr/>
        </p:nvSpPr>
        <p:spPr>
          <a:xfrm>
            <a:off x="660403" y="1470625"/>
            <a:ext cx="10883688" cy="541687"/>
          </a:xfrm>
          <a:prstGeom prst="rect">
            <a:avLst/>
          </a:prstGeom>
          <a:noFill/>
          <a:ln w="9525" cap="flat" cmpd="sng" algn="ctr">
            <a:noFill/>
            <a:prstDash val="solid"/>
            <a:round/>
            <a:headEnd type="none" w="med" len="med"/>
            <a:tailEnd type="none" w="med" len="med"/>
          </a:ln>
        </p:spPr>
        <p:txBody>
          <a:bodyPr wrap="square" lIns="54864" tIns="54864" rIns="54864" bIns="54864">
            <a:spAutoFit/>
          </a:bodyPr>
          <a:lstStyle/>
          <a:p>
            <a:pPr defTabSz="684772">
              <a:spcAft>
                <a:spcPts val="600"/>
              </a:spcAft>
              <a:defRPr/>
            </a:pPr>
            <a:r>
              <a:rPr lang="en-IN" sz="1400" dirty="0">
                <a:solidFill>
                  <a:srgbClr val="FFFFFF"/>
                </a:solidFill>
              </a:rPr>
              <a:t>Historically, we’ve used AI to predict a value or categorize the likelihood of an event, based on relevant historical data. Today, GenAI allows us to also create new content.</a:t>
            </a:r>
          </a:p>
        </p:txBody>
      </p:sp>
      <p:grpSp>
        <p:nvGrpSpPr>
          <p:cNvPr id="36" name="Group 35">
            <a:extLst>
              <a:ext uri="{FF2B5EF4-FFF2-40B4-BE49-F238E27FC236}">
                <a16:creationId xmlns:a16="http://schemas.microsoft.com/office/drawing/2014/main" id="{FF36BE85-B9D4-91DC-F372-AEB9A932A891}"/>
              </a:ext>
            </a:extLst>
          </p:cNvPr>
          <p:cNvGrpSpPr/>
          <p:nvPr/>
        </p:nvGrpSpPr>
        <p:grpSpPr>
          <a:xfrm>
            <a:off x="479425" y="1412876"/>
            <a:ext cx="11224345" cy="686623"/>
            <a:chOff x="479425" y="2708269"/>
            <a:chExt cx="11230445" cy="3278681"/>
          </a:xfrm>
        </p:grpSpPr>
        <p:grpSp>
          <p:nvGrpSpPr>
            <p:cNvPr id="37" name="Group 36">
              <a:extLst>
                <a:ext uri="{FF2B5EF4-FFF2-40B4-BE49-F238E27FC236}">
                  <a16:creationId xmlns:a16="http://schemas.microsoft.com/office/drawing/2014/main" id="{5FFD6CBC-CE5E-4786-F25B-834BB6CDE4D9}"/>
                </a:ext>
              </a:extLst>
            </p:cNvPr>
            <p:cNvGrpSpPr/>
            <p:nvPr/>
          </p:nvGrpSpPr>
          <p:grpSpPr>
            <a:xfrm>
              <a:off x="479425" y="2710897"/>
              <a:ext cx="5616575" cy="3276053"/>
              <a:chOff x="479425" y="2816772"/>
              <a:chExt cx="5616575" cy="3276053"/>
            </a:xfrm>
          </p:grpSpPr>
          <p:cxnSp>
            <p:nvCxnSpPr>
              <p:cNvPr id="42" name="Straight Connector 41">
                <a:extLst>
                  <a:ext uri="{FF2B5EF4-FFF2-40B4-BE49-F238E27FC236}">
                    <a16:creationId xmlns:a16="http://schemas.microsoft.com/office/drawing/2014/main" id="{B2831A3E-F1F5-E9AE-4F0F-E9DE31826EC4}"/>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8A02A72-1E6B-4862-E0C2-A4B164C60E3A}"/>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5099788-E55D-CE92-DA5A-446C92191119}"/>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a16="http://schemas.microsoft.com/office/drawing/2014/main" id="{1290A668-44F1-EB27-0F2E-3C7A55509CD3}"/>
                </a:ext>
              </a:extLst>
            </p:cNvPr>
            <p:cNvGrpSpPr/>
            <p:nvPr/>
          </p:nvGrpSpPr>
          <p:grpSpPr>
            <a:xfrm flipH="1" flipV="1">
              <a:off x="6093295" y="2708269"/>
              <a:ext cx="5616575" cy="3276053"/>
              <a:chOff x="479425" y="2816772"/>
              <a:chExt cx="5616575" cy="3276053"/>
            </a:xfrm>
          </p:grpSpPr>
          <p:cxnSp>
            <p:nvCxnSpPr>
              <p:cNvPr id="39" name="Straight Connector 38">
                <a:extLst>
                  <a:ext uri="{FF2B5EF4-FFF2-40B4-BE49-F238E27FC236}">
                    <a16:creationId xmlns:a16="http://schemas.microsoft.com/office/drawing/2014/main" id="{3CFCAB71-2052-415E-6D61-740C2B8D7B90}"/>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2C270C4A-9828-A159-4C21-501CDD644D4A}"/>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B205453D-081E-2A6F-798F-4933B3F865A0}"/>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869585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74071D-3B83-BA75-F7AA-86BA5752DE3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33CABD2-2653-978F-C177-C954F3764EE3}"/>
              </a:ext>
            </a:extLst>
          </p:cNvPr>
          <p:cNvSpPr>
            <a:spLocks noGrp="1"/>
          </p:cNvSpPr>
          <p:nvPr>
            <p:ph type="title"/>
          </p:nvPr>
        </p:nvSpPr>
        <p:spPr>
          <a:xfrm>
            <a:off x="485523" y="345396"/>
            <a:ext cx="11224347" cy="470898"/>
          </a:xfrm>
        </p:spPr>
        <p:txBody>
          <a:bodyPr/>
          <a:lstStyle/>
          <a:p>
            <a:r>
              <a:rPr lang="en-US" dirty="0"/>
              <a:t>CPE eligibility</a:t>
            </a:r>
          </a:p>
        </p:txBody>
      </p:sp>
      <p:sp>
        <p:nvSpPr>
          <p:cNvPr id="10" name="Rectangle 3">
            <a:extLst>
              <a:ext uri="{FF2B5EF4-FFF2-40B4-BE49-F238E27FC236}">
                <a16:creationId xmlns:a16="http://schemas.microsoft.com/office/drawing/2014/main" id="{A6164D61-8FCB-4ED6-1EB2-3E815A026010}"/>
              </a:ext>
            </a:extLst>
          </p:cNvPr>
          <p:cNvSpPr txBox="1">
            <a:spLocks noChangeArrowheads="1"/>
          </p:cNvSpPr>
          <p:nvPr/>
        </p:nvSpPr>
        <p:spPr>
          <a:xfrm>
            <a:off x="693683" y="1572835"/>
            <a:ext cx="10550847" cy="676380"/>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0" indent="0">
              <a:spcBef>
                <a:spcPts val="0"/>
              </a:spcBef>
              <a:spcAft>
                <a:spcPts val="600"/>
              </a:spcAft>
              <a:buNone/>
            </a:pPr>
            <a:r>
              <a:rPr lang="en-IN" sz="1800" dirty="0"/>
              <a:t>We will launch at least three polls per CPE credit; participants must attend the full session and must answer at least three polls per CPE credit to receive full credit.</a:t>
            </a:r>
          </a:p>
        </p:txBody>
      </p:sp>
      <p:grpSp>
        <p:nvGrpSpPr>
          <p:cNvPr id="11" name="Group 10">
            <a:extLst>
              <a:ext uri="{FF2B5EF4-FFF2-40B4-BE49-F238E27FC236}">
                <a16:creationId xmlns:a16="http://schemas.microsoft.com/office/drawing/2014/main" id="{AF1BE614-A83B-56DA-69B7-BB8927B9391E}"/>
              </a:ext>
            </a:extLst>
          </p:cNvPr>
          <p:cNvGrpSpPr/>
          <p:nvPr/>
        </p:nvGrpSpPr>
        <p:grpSpPr>
          <a:xfrm>
            <a:off x="479425" y="1412875"/>
            <a:ext cx="11223625" cy="972973"/>
            <a:chOff x="479425" y="2708269"/>
            <a:chExt cx="11230445" cy="3278681"/>
          </a:xfrm>
        </p:grpSpPr>
        <p:grpSp>
          <p:nvGrpSpPr>
            <p:cNvPr id="12" name="Group 11">
              <a:extLst>
                <a:ext uri="{FF2B5EF4-FFF2-40B4-BE49-F238E27FC236}">
                  <a16:creationId xmlns:a16="http://schemas.microsoft.com/office/drawing/2014/main" id="{8EBB8F47-3C84-25A8-4D16-70DAC2AFCB60}"/>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030364DA-443A-2220-C65E-6771A4DC1F5D}"/>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4A230E74-D7B7-23FA-2C15-BC4D473D4766}"/>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325194ED-3CF4-B7D6-D796-391A9E278C32}"/>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DB97A0E8-9881-D13F-B06F-6C7CBD163896}"/>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D432DC00-B81E-743A-15DD-A66D3D060E40}"/>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0CE4256-8DA6-5989-D66F-0BE7E269EF6E}"/>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11E82F0-6005-037C-4A05-90A6686A0565}"/>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82180052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515F9B-55A2-08D5-653D-0FBA8767DC7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DF5A297-0EAE-5790-993A-E2697773D77C}"/>
              </a:ext>
            </a:extLst>
          </p:cNvPr>
          <p:cNvSpPr>
            <a:spLocks noGrp="1"/>
          </p:cNvSpPr>
          <p:nvPr>
            <p:ph type="title"/>
          </p:nvPr>
        </p:nvSpPr>
        <p:spPr/>
        <p:txBody>
          <a:bodyPr/>
          <a:lstStyle/>
          <a:p>
            <a:r>
              <a:rPr lang="en-US" noProof="0" dirty="0"/>
              <a:t>The AI evolution: applicability for tax</a:t>
            </a:r>
          </a:p>
        </p:txBody>
      </p:sp>
      <p:grpSp>
        <p:nvGrpSpPr>
          <p:cNvPr id="3" name="Group 2">
            <a:extLst>
              <a:ext uri="{FF2B5EF4-FFF2-40B4-BE49-F238E27FC236}">
                <a16:creationId xmlns:a16="http://schemas.microsoft.com/office/drawing/2014/main" id="{42328607-E1AC-F690-2491-D15FF7B664DB}"/>
              </a:ext>
            </a:extLst>
          </p:cNvPr>
          <p:cNvGrpSpPr/>
          <p:nvPr/>
        </p:nvGrpSpPr>
        <p:grpSpPr>
          <a:xfrm>
            <a:off x="479425" y="1412875"/>
            <a:ext cx="11233151" cy="4474195"/>
            <a:chOff x="555680" y="1548376"/>
            <a:chExt cx="11128319" cy="4338694"/>
          </a:xfrm>
        </p:grpSpPr>
        <p:sp>
          <p:nvSpPr>
            <p:cNvPr id="5" name="Right Triangle 4">
              <a:extLst>
                <a:ext uri="{FF2B5EF4-FFF2-40B4-BE49-F238E27FC236}">
                  <a16:creationId xmlns:a16="http://schemas.microsoft.com/office/drawing/2014/main" id="{EF2D5FDC-6916-638B-C80C-3523160606D4}"/>
                </a:ext>
              </a:extLst>
            </p:cNvPr>
            <p:cNvSpPr>
              <a:spLocks/>
            </p:cNvSpPr>
            <p:nvPr/>
          </p:nvSpPr>
          <p:spPr>
            <a:xfrm flipH="1">
              <a:off x="561722" y="1548376"/>
              <a:ext cx="11111904" cy="2951436"/>
            </a:xfrm>
            <a:prstGeom prst="rtTriangle">
              <a:avLst/>
            </a:prstGeom>
            <a:solidFill>
              <a:srgbClr val="C4C4CD">
                <a:alpha val="25000"/>
              </a:srgbClr>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342728">
                <a:defRPr/>
              </a:pPr>
              <a:endParaRPr lang="en-US" sz="899" noProof="0" dirty="0">
                <a:solidFill>
                  <a:srgbClr val="2E2E38"/>
                </a:solidFill>
              </a:endParaRPr>
            </a:p>
          </p:txBody>
        </p:sp>
        <p:sp>
          <p:nvSpPr>
            <p:cNvPr id="6" name="Rectangle 5">
              <a:extLst>
                <a:ext uri="{FF2B5EF4-FFF2-40B4-BE49-F238E27FC236}">
                  <a16:creationId xmlns:a16="http://schemas.microsoft.com/office/drawing/2014/main" id="{9CCF7ACB-A077-1440-6E57-28E438CBE5D9}"/>
                </a:ext>
              </a:extLst>
            </p:cNvPr>
            <p:cNvSpPr/>
            <p:nvPr/>
          </p:nvSpPr>
          <p:spPr>
            <a:xfrm>
              <a:off x="791712" y="2776212"/>
              <a:ext cx="2594213" cy="7153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685457" rtl="0" eaLnBrk="1" fontAlgn="auto" latinLnBrk="0" hangingPunct="1">
                <a:lnSpc>
                  <a:spcPct val="100000"/>
                </a:lnSpc>
                <a:spcBef>
                  <a:spcPts val="0"/>
                </a:spcBef>
                <a:spcAft>
                  <a:spcPts val="0"/>
                </a:spcAft>
                <a:buClrTx/>
                <a:buSzTx/>
                <a:buFontTx/>
                <a:buNone/>
                <a:tabLst/>
                <a:defRPr/>
              </a:pPr>
              <a:endParaRPr kumimoji="0" lang="en-US" sz="899" b="0" i="0" u="none" strike="noStrike" kern="1200" cap="none" spc="0" normalizeH="0" baseline="0" noProof="0" dirty="0">
                <a:ln>
                  <a:noFill/>
                </a:ln>
                <a:solidFill>
                  <a:prstClr val="white"/>
                </a:solidFill>
                <a:effectLst/>
                <a:uLnTx/>
                <a:uFillTx/>
                <a:ea typeface="+mn-ea"/>
                <a:cs typeface="+mn-cs"/>
              </a:endParaRPr>
            </a:p>
          </p:txBody>
        </p:sp>
        <p:sp>
          <p:nvSpPr>
            <p:cNvPr id="7" name="Rectangle 1636">
              <a:extLst>
                <a:ext uri="{FF2B5EF4-FFF2-40B4-BE49-F238E27FC236}">
                  <a16:creationId xmlns:a16="http://schemas.microsoft.com/office/drawing/2014/main" id="{AFB8C6C8-4AB2-7BCB-0EB6-2DE94CD16A11}"/>
                </a:ext>
              </a:extLst>
            </p:cNvPr>
            <p:cNvSpPr>
              <a:spLocks/>
            </p:cNvSpPr>
            <p:nvPr/>
          </p:nvSpPr>
          <p:spPr>
            <a:xfrm>
              <a:off x="594594" y="3537615"/>
              <a:ext cx="2130100" cy="1107673"/>
            </a:xfrm>
            <a:prstGeom prst="roundRect">
              <a:avLst>
                <a:gd name="adj" fmla="val 0"/>
              </a:avLst>
            </a:prstGeom>
            <a:noFill/>
            <a:ln w="9525" cap="flat" cmpd="sng" algn="ctr">
              <a:noFill/>
              <a:prstDash val="solid"/>
              <a:round/>
              <a:headEnd type="none" w="med" len="med"/>
              <a:tailEnd type="none" w="med" len="med"/>
            </a:ln>
          </p:spPr>
          <p:txBody>
            <a:bodyPr wrap="square" lIns="0" tIns="68544" rIns="0" bIns="68544" anchor="t">
              <a:noAutofit/>
            </a:bodyPr>
            <a:lstStyle/>
            <a:p>
              <a:pPr marL="0" marR="0" lvl="0" indent="0" algn="l" defTabSz="685457" rtl="0" eaLnBrk="1" fontAlgn="auto" latinLnBrk="0" hangingPunct="1">
                <a:lnSpc>
                  <a:spcPct val="100000"/>
                </a:lnSpc>
                <a:spcBef>
                  <a:spcPts val="225"/>
                </a:spcBef>
                <a:spcAft>
                  <a:spcPts val="450"/>
                </a:spcAft>
                <a:buClr>
                  <a:srgbClr val="FFE600"/>
                </a:buClr>
                <a:buSzTx/>
                <a:buFontTx/>
                <a:buNone/>
                <a:tabLst/>
                <a:defRPr/>
              </a:pPr>
              <a:r>
                <a:rPr kumimoji="0" lang="en-US" sz="975" b="1" i="0" u="none" strike="noStrike" kern="0" cap="none" spc="0" normalizeH="0" baseline="0" noProof="0" dirty="0">
                  <a:ln>
                    <a:noFill/>
                  </a:ln>
                  <a:solidFill>
                    <a:prstClr val="white"/>
                  </a:solidFill>
                  <a:effectLst/>
                  <a:uLnTx/>
                  <a:uFillTx/>
                  <a:ea typeface="+mn-ea"/>
                  <a:cs typeface="+mn-cs"/>
                </a:rPr>
                <a:t>Rules and logic-based </a:t>
              </a:r>
              <a:r>
                <a:rPr kumimoji="0" lang="en-US" sz="975" b="0" i="0" u="none" strike="noStrike" kern="0" cap="none" spc="0" normalizeH="0" baseline="0" noProof="0" dirty="0">
                  <a:ln>
                    <a:noFill/>
                  </a:ln>
                  <a:solidFill>
                    <a:prstClr val="white"/>
                  </a:solidFill>
                  <a:effectLst/>
                  <a:uLnTx/>
                  <a:uFillTx/>
                  <a:ea typeface="+mn-ea"/>
                  <a:cs typeface="+mn-cs"/>
                </a:rPr>
                <a:t>conversation engines, pre-trained to respond to user input in natural language</a:t>
              </a:r>
            </a:p>
          </p:txBody>
        </p:sp>
        <p:sp>
          <p:nvSpPr>
            <p:cNvPr id="9" name="TextBox 8">
              <a:extLst>
                <a:ext uri="{FF2B5EF4-FFF2-40B4-BE49-F238E27FC236}">
                  <a16:creationId xmlns:a16="http://schemas.microsoft.com/office/drawing/2014/main" id="{76520C6D-A307-20C7-72FF-8F4A9247AE87}"/>
                </a:ext>
              </a:extLst>
            </p:cNvPr>
            <p:cNvSpPr txBox="1"/>
            <p:nvPr/>
          </p:nvSpPr>
          <p:spPr>
            <a:xfrm>
              <a:off x="561722" y="3194359"/>
              <a:ext cx="2162970" cy="268920"/>
            </a:xfrm>
            <a:prstGeom prst="rect">
              <a:avLst/>
            </a:prstGeom>
            <a:solidFill>
              <a:srgbClr val="747480"/>
            </a:solidFill>
          </p:spPr>
          <p:txBody>
            <a:bodyPr wrap="square" anchor="ctr">
              <a:sp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350" b="1" i="0" u="none" strike="noStrike" kern="1200" cap="none" spc="0" normalizeH="0" baseline="0" noProof="0" dirty="0">
                  <a:ln>
                    <a:noFill/>
                  </a:ln>
                  <a:solidFill>
                    <a:schemeClr val="tx2"/>
                  </a:solidFill>
                  <a:effectLst/>
                  <a:uLnTx/>
                  <a:uFillTx/>
                  <a:ea typeface="+mn-ea"/>
                  <a:cs typeface="+mn-cs"/>
                </a:rPr>
                <a:t>Chatbots</a:t>
              </a:r>
            </a:p>
          </p:txBody>
        </p:sp>
        <p:sp>
          <p:nvSpPr>
            <p:cNvPr id="20" name="Rectangle 19">
              <a:extLst>
                <a:ext uri="{FF2B5EF4-FFF2-40B4-BE49-F238E27FC236}">
                  <a16:creationId xmlns:a16="http://schemas.microsoft.com/office/drawing/2014/main" id="{B6003D14-114F-A2DC-CBF2-C257A2DC293E}"/>
                </a:ext>
              </a:extLst>
            </p:cNvPr>
            <p:cNvSpPr/>
            <p:nvPr/>
          </p:nvSpPr>
          <p:spPr>
            <a:xfrm>
              <a:off x="3471862" y="2776212"/>
              <a:ext cx="2594213" cy="7153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685457" rtl="0" eaLnBrk="1" fontAlgn="auto" latinLnBrk="0" hangingPunct="1">
                <a:lnSpc>
                  <a:spcPct val="100000"/>
                </a:lnSpc>
                <a:spcBef>
                  <a:spcPts val="0"/>
                </a:spcBef>
                <a:spcAft>
                  <a:spcPts val="0"/>
                </a:spcAft>
                <a:buClrTx/>
                <a:buSzTx/>
                <a:buFontTx/>
                <a:buNone/>
                <a:tabLst/>
                <a:defRPr/>
              </a:pPr>
              <a:endParaRPr kumimoji="0" lang="en-US" sz="899" b="0" i="0" u="none" strike="noStrike" kern="1200" cap="none" spc="0" normalizeH="0" baseline="0" noProof="0" dirty="0">
                <a:ln>
                  <a:noFill/>
                </a:ln>
                <a:solidFill>
                  <a:prstClr val="white"/>
                </a:solidFill>
                <a:effectLst/>
                <a:uLnTx/>
                <a:uFillTx/>
                <a:ea typeface="+mn-ea"/>
                <a:cs typeface="+mn-cs"/>
              </a:endParaRPr>
            </a:p>
          </p:txBody>
        </p:sp>
        <p:sp>
          <p:nvSpPr>
            <p:cNvPr id="23" name="Rectangle 1636">
              <a:extLst>
                <a:ext uri="{FF2B5EF4-FFF2-40B4-BE49-F238E27FC236}">
                  <a16:creationId xmlns:a16="http://schemas.microsoft.com/office/drawing/2014/main" id="{442D9462-8179-3BED-FAAA-1F68C01D34D2}"/>
                </a:ext>
              </a:extLst>
            </p:cNvPr>
            <p:cNvSpPr>
              <a:spLocks/>
            </p:cNvSpPr>
            <p:nvPr/>
          </p:nvSpPr>
          <p:spPr>
            <a:xfrm>
              <a:off x="2805749" y="3547954"/>
              <a:ext cx="2162970" cy="1103454"/>
            </a:xfrm>
            <a:prstGeom prst="roundRect">
              <a:avLst>
                <a:gd name="adj" fmla="val 0"/>
              </a:avLst>
            </a:prstGeom>
            <a:noFill/>
            <a:ln w="9525" cap="flat" cmpd="sng" algn="ctr">
              <a:noFill/>
              <a:prstDash val="solid"/>
              <a:round/>
              <a:headEnd type="none" w="med" len="med"/>
              <a:tailEnd type="none" w="med" len="med"/>
            </a:ln>
          </p:spPr>
          <p:txBody>
            <a:bodyPr wrap="square" lIns="0" tIns="68544" rIns="0" bIns="68544" anchor="t">
              <a:noAutofit/>
            </a:bodyPr>
            <a:lstStyle/>
            <a:p>
              <a:pPr marL="0" marR="0" lvl="0" indent="0" algn="l" defTabSz="685457" rtl="0" eaLnBrk="1" fontAlgn="auto" latinLnBrk="0" hangingPunct="1">
                <a:lnSpc>
                  <a:spcPct val="100000"/>
                </a:lnSpc>
                <a:spcBef>
                  <a:spcPts val="225"/>
                </a:spcBef>
                <a:spcAft>
                  <a:spcPts val="75"/>
                </a:spcAft>
                <a:buClr>
                  <a:srgbClr val="FFE600"/>
                </a:buClr>
                <a:buSzTx/>
                <a:buFontTx/>
                <a:buNone/>
                <a:tabLst/>
                <a:defRPr/>
              </a:pPr>
              <a:r>
                <a:rPr kumimoji="0" lang="en-US" sz="975" b="1" i="0" u="none" strike="noStrike" kern="0" cap="none" spc="0" normalizeH="0" baseline="0" noProof="0" dirty="0">
                  <a:ln>
                    <a:noFill/>
                  </a:ln>
                  <a:solidFill>
                    <a:prstClr val="white"/>
                  </a:solidFill>
                  <a:effectLst/>
                  <a:uLnTx/>
                  <a:uFillTx/>
                  <a:ea typeface="+mn-ea"/>
                  <a:cs typeface="+mn-cs"/>
                </a:rPr>
                <a:t>Task-based, LLM-powered</a:t>
              </a:r>
              <a:r>
                <a:rPr kumimoji="0" lang="en-US" sz="975" b="0" i="0" u="none" strike="noStrike" kern="0" cap="none" spc="0" normalizeH="0" baseline="0" noProof="0" dirty="0">
                  <a:ln>
                    <a:noFill/>
                  </a:ln>
                  <a:solidFill>
                    <a:prstClr val="white"/>
                  </a:solidFill>
                  <a:effectLst/>
                  <a:uLnTx/>
                  <a:uFillTx/>
                  <a:ea typeface="+mn-ea"/>
                  <a:cs typeface="+mn-cs"/>
                </a:rPr>
                <a:t> assistants that can reason and generate content in response to user prompts</a:t>
              </a:r>
            </a:p>
          </p:txBody>
        </p:sp>
        <p:sp>
          <p:nvSpPr>
            <p:cNvPr id="24" name="TextBox 23">
              <a:extLst>
                <a:ext uri="{FF2B5EF4-FFF2-40B4-BE49-F238E27FC236}">
                  <a16:creationId xmlns:a16="http://schemas.microsoft.com/office/drawing/2014/main" id="{06EEF7FA-72E8-3EE4-341E-AA5950F1DCC6}"/>
                </a:ext>
              </a:extLst>
            </p:cNvPr>
            <p:cNvSpPr txBox="1"/>
            <p:nvPr/>
          </p:nvSpPr>
          <p:spPr>
            <a:xfrm>
              <a:off x="2805748" y="3194359"/>
              <a:ext cx="2162970" cy="268920"/>
            </a:xfrm>
            <a:prstGeom prst="rect">
              <a:avLst/>
            </a:prstGeom>
            <a:solidFill>
              <a:srgbClr val="747480"/>
            </a:solidFill>
          </p:spPr>
          <p:txBody>
            <a:bodyPr wrap="square" anchor="ctr">
              <a:spAutoFit/>
            </a:bodyPr>
            <a:lstStyle>
              <a:defPPr>
                <a:defRPr lang="en-US"/>
              </a:defPPr>
              <a:lvl1pPr algn="ctr" defTabSz="913943">
                <a:lnSpc>
                  <a:spcPct val="85000"/>
                </a:lnSpc>
                <a:spcAft>
                  <a:spcPts val="600"/>
                </a:spcAft>
                <a:buClr>
                  <a:srgbClr val="27ACAA"/>
                </a:buClr>
                <a:buSzPct val="70000"/>
                <a:defRPr b="1">
                  <a:blipFill>
                    <a:blip r:embed="rId3"/>
                    <a:stretch>
                      <a:fillRect/>
                    </a:stretch>
                  </a:blipFill>
                  <a:latin typeface="EYInterstate Regular" panose="02000503020000020004" pitchFamily="2" charset="0"/>
                </a:defRPr>
              </a:lvl1p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350" b="1" i="0" u="none" strike="noStrike" kern="1200" cap="none" spc="0" normalizeH="0" baseline="0" noProof="0" dirty="0">
                  <a:ln>
                    <a:noFill/>
                  </a:ln>
                  <a:solidFill>
                    <a:schemeClr val="tx2"/>
                  </a:solidFill>
                  <a:effectLst/>
                  <a:uLnTx/>
                  <a:uFillTx/>
                  <a:latin typeface="+mn-lt"/>
                  <a:ea typeface="+mn-ea"/>
                  <a:cs typeface="+mn-cs"/>
                </a:rPr>
                <a:t>Copilots</a:t>
              </a:r>
            </a:p>
          </p:txBody>
        </p:sp>
        <p:sp>
          <p:nvSpPr>
            <p:cNvPr id="29" name="Rectangle 28">
              <a:extLst>
                <a:ext uri="{FF2B5EF4-FFF2-40B4-BE49-F238E27FC236}">
                  <a16:creationId xmlns:a16="http://schemas.microsoft.com/office/drawing/2014/main" id="{ED7C7C76-FA8E-2755-DFC4-18B5EA598BDB}"/>
                </a:ext>
              </a:extLst>
            </p:cNvPr>
            <p:cNvSpPr/>
            <p:nvPr/>
          </p:nvSpPr>
          <p:spPr>
            <a:xfrm>
              <a:off x="6152011" y="2776212"/>
              <a:ext cx="2594213" cy="7153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685457" rtl="0" eaLnBrk="1" fontAlgn="auto" latinLnBrk="0" hangingPunct="1">
                <a:lnSpc>
                  <a:spcPct val="100000"/>
                </a:lnSpc>
                <a:spcBef>
                  <a:spcPts val="0"/>
                </a:spcBef>
                <a:spcAft>
                  <a:spcPts val="0"/>
                </a:spcAft>
                <a:buClrTx/>
                <a:buSzTx/>
                <a:buFontTx/>
                <a:buNone/>
                <a:tabLst/>
                <a:defRPr/>
              </a:pPr>
              <a:endParaRPr kumimoji="0" lang="en-US" sz="899" b="0" i="0" u="none" strike="noStrike" kern="1200" cap="none" spc="0" normalizeH="0" baseline="0" noProof="0" dirty="0">
                <a:ln>
                  <a:noFill/>
                </a:ln>
                <a:solidFill>
                  <a:prstClr val="white"/>
                </a:solidFill>
                <a:effectLst/>
                <a:uLnTx/>
                <a:uFillTx/>
                <a:ea typeface="+mn-ea"/>
                <a:cs typeface="+mn-cs"/>
              </a:endParaRPr>
            </a:p>
          </p:txBody>
        </p:sp>
        <p:sp>
          <p:nvSpPr>
            <p:cNvPr id="30" name="Rectangle 1636">
              <a:extLst>
                <a:ext uri="{FF2B5EF4-FFF2-40B4-BE49-F238E27FC236}">
                  <a16:creationId xmlns:a16="http://schemas.microsoft.com/office/drawing/2014/main" id="{A22088C6-80FF-7578-A687-C20C17310305}"/>
                </a:ext>
              </a:extLst>
            </p:cNvPr>
            <p:cNvSpPr>
              <a:spLocks/>
            </p:cNvSpPr>
            <p:nvPr/>
          </p:nvSpPr>
          <p:spPr>
            <a:xfrm>
              <a:off x="5049316" y="3571363"/>
              <a:ext cx="2162969" cy="1109395"/>
            </a:xfrm>
            <a:prstGeom prst="roundRect">
              <a:avLst>
                <a:gd name="adj" fmla="val 0"/>
              </a:avLst>
            </a:prstGeom>
            <a:noFill/>
            <a:ln w="9525" cap="flat" cmpd="sng" algn="ctr">
              <a:noFill/>
              <a:prstDash val="solid"/>
              <a:round/>
              <a:headEnd type="none" w="med" len="med"/>
              <a:tailEnd type="none" w="med" len="med"/>
            </a:ln>
          </p:spPr>
          <p:txBody>
            <a:bodyPr wrap="square" lIns="0" tIns="68544" rIns="0" bIns="68544" anchor="t">
              <a:noAutofit/>
            </a:bodyPr>
            <a:lstStyle/>
            <a:p>
              <a:pPr marL="0" marR="0" lvl="0" indent="0" algn="l" defTabSz="685457" rtl="0" eaLnBrk="1" fontAlgn="auto" latinLnBrk="0" hangingPunct="1">
                <a:lnSpc>
                  <a:spcPct val="100000"/>
                </a:lnSpc>
                <a:spcBef>
                  <a:spcPts val="225"/>
                </a:spcBef>
                <a:spcAft>
                  <a:spcPts val="75"/>
                </a:spcAft>
                <a:buClr>
                  <a:srgbClr val="FFE600"/>
                </a:buClr>
                <a:buSzTx/>
                <a:buFontTx/>
                <a:buNone/>
                <a:tabLst/>
                <a:defRPr/>
              </a:pPr>
              <a:r>
                <a:rPr kumimoji="0" lang="en-US" sz="975" b="1" i="0" u="none" strike="noStrike" kern="0" cap="none" spc="0" normalizeH="0" baseline="0" noProof="0" dirty="0">
                  <a:ln>
                    <a:noFill/>
                  </a:ln>
                  <a:solidFill>
                    <a:prstClr val="white"/>
                  </a:solidFill>
                  <a:effectLst/>
                  <a:uLnTx/>
                  <a:uFillTx/>
                  <a:ea typeface="+mn-ea"/>
                  <a:cs typeface="+mn-cs"/>
                </a:rPr>
                <a:t>Goals-based </a:t>
              </a:r>
              <a:r>
                <a:rPr kumimoji="0" lang="en-US" sz="975" b="0" i="0" u="none" strike="noStrike" kern="0" cap="none" spc="0" normalizeH="0" baseline="0" noProof="0" dirty="0">
                  <a:ln>
                    <a:noFill/>
                  </a:ln>
                  <a:solidFill>
                    <a:prstClr val="white"/>
                  </a:solidFill>
                  <a:effectLst/>
                  <a:uLnTx/>
                  <a:uFillTx/>
                  <a:ea typeface="+mn-ea"/>
                  <a:cs typeface="+mn-cs"/>
                </a:rPr>
                <a:t>actors that interact dynamically to execute complex, multistep workflows</a:t>
              </a:r>
              <a:endParaRPr kumimoji="0" lang="en-US" sz="975" b="0" i="0" u="none" strike="noStrike" kern="1200" cap="none" spc="0" normalizeH="0" baseline="0" noProof="0" dirty="0">
                <a:ln>
                  <a:noFill/>
                </a:ln>
                <a:solidFill>
                  <a:prstClr val="white"/>
                </a:solidFill>
                <a:effectLst/>
                <a:uLnTx/>
                <a:uFillTx/>
                <a:ea typeface="+mn-ea"/>
                <a:cs typeface="+mn-cs"/>
              </a:endParaRPr>
            </a:p>
          </p:txBody>
        </p:sp>
        <p:sp>
          <p:nvSpPr>
            <p:cNvPr id="31" name="TextBox 30">
              <a:extLst>
                <a:ext uri="{FF2B5EF4-FFF2-40B4-BE49-F238E27FC236}">
                  <a16:creationId xmlns:a16="http://schemas.microsoft.com/office/drawing/2014/main" id="{AB47EE74-DFD8-EFC7-299B-A95E99FF7A46}"/>
                </a:ext>
              </a:extLst>
            </p:cNvPr>
            <p:cNvSpPr txBox="1"/>
            <p:nvPr/>
          </p:nvSpPr>
          <p:spPr>
            <a:xfrm>
              <a:off x="5049315" y="3194359"/>
              <a:ext cx="2162970" cy="268920"/>
            </a:xfrm>
            <a:prstGeom prst="rect">
              <a:avLst/>
            </a:prstGeom>
            <a:solidFill>
              <a:srgbClr val="747480"/>
            </a:solidFill>
          </p:spPr>
          <p:txBody>
            <a:bodyPr wrap="square" anchor="ctr">
              <a:spAutoFit/>
            </a:bodyPr>
            <a:lstStyle>
              <a:defPPr>
                <a:defRPr lang="en-US"/>
              </a:defPPr>
              <a:lvl1pPr algn="ctr" defTabSz="913943">
                <a:lnSpc>
                  <a:spcPct val="85000"/>
                </a:lnSpc>
                <a:spcAft>
                  <a:spcPts val="600"/>
                </a:spcAft>
                <a:buClr>
                  <a:srgbClr val="27ACAA"/>
                </a:buClr>
                <a:buSzPct val="70000"/>
                <a:defRPr b="1">
                  <a:blipFill>
                    <a:blip r:embed="rId3"/>
                    <a:stretch>
                      <a:fillRect/>
                    </a:stretch>
                  </a:blipFill>
                  <a:latin typeface="EYInterstate Regular" panose="02000503020000020004" pitchFamily="2" charset="0"/>
                </a:defRPr>
              </a:lvl1p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350" b="1" i="0" u="none" strike="noStrike" kern="1200" cap="none" spc="0" normalizeH="0" baseline="0" noProof="0" dirty="0">
                  <a:ln>
                    <a:noFill/>
                  </a:ln>
                  <a:solidFill>
                    <a:schemeClr val="tx2"/>
                  </a:solidFill>
                  <a:effectLst/>
                  <a:uLnTx/>
                  <a:uFillTx/>
                  <a:latin typeface="+mn-lt"/>
                  <a:ea typeface="+mn-ea"/>
                  <a:cs typeface="+mn-cs"/>
                </a:rPr>
                <a:t>AI agents</a:t>
              </a:r>
            </a:p>
          </p:txBody>
        </p:sp>
        <p:sp>
          <p:nvSpPr>
            <p:cNvPr id="32" name="Rectangle 31">
              <a:extLst>
                <a:ext uri="{FF2B5EF4-FFF2-40B4-BE49-F238E27FC236}">
                  <a16:creationId xmlns:a16="http://schemas.microsoft.com/office/drawing/2014/main" id="{CD7CC020-231A-A455-E6DE-F032176DB3DF}"/>
                </a:ext>
              </a:extLst>
            </p:cNvPr>
            <p:cNvSpPr/>
            <p:nvPr/>
          </p:nvSpPr>
          <p:spPr>
            <a:xfrm>
              <a:off x="8813925" y="2776212"/>
              <a:ext cx="2594213" cy="7153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685457" rtl="0" eaLnBrk="1" fontAlgn="auto" latinLnBrk="0" hangingPunct="1">
                <a:lnSpc>
                  <a:spcPct val="100000"/>
                </a:lnSpc>
                <a:spcBef>
                  <a:spcPts val="0"/>
                </a:spcBef>
                <a:spcAft>
                  <a:spcPts val="0"/>
                </a:spcAft>
                <a:buClrTx/>
                <a:buSzTx/>
                <a:buFontTx/>
                <a:buNone/>
                <a:tabLst/>
                <a:defRPr/>
              </a:pPr>
              <a:endParaRPr kumimoji="0" lang="en-US" sz="899" b="0" i="0" u="none" strike="noStrike" kern="1200" cap="none" spc="0" normalizeH="0" baseline="0" noProof="0" dirty="0">
                <a:ln>
                  <a:noFill/>
                </a:ln>
                <a:solidFill>
                  <a:prstClr val="white"/>
                </a:solidFill>
                <a:effectLst/>
                <a:uLnTx/>
                <a:uFillTx/>
                <a:ea typeface="+mn-ea"/>
                <a:cs typeface="+mn-cs"/>
              </a:endParaRPr>
            </a:p>
          </p:txBody>
        </p:sp>
        <p:sp>
          <p:nvSpPr>
            <p:cNvPr id="33" name="Rectangle 1636">
              <a:extLst>
                <a:ext uri="{FF2B5EF4-FFF2-40B4-BE49-F238E27FC236}">
                  <a16:creationId xmlns:a16="http://schemas.microsoft.com/office/drawing/2014/main" id="{8F66D246-780E-AA4E-EC8D-B13BE0760D1D}"/>
                </a:ext>
              </a:extLst>
            </p:cNvPr>
            <p:cNvSpPr>
              <a:spLocks/>
            </p:cNvSpPr>
            <p:nvPr/>
          </p:nvSpPr>
          <p:spPr>
            <a:xfrm>
              <a:off x="7307513" y="3571363"/>
              <a:ext cx="2135444" cy="1052836"/>
            </a:xfrm>
            <a:prstGeom prst="roundRect">
              <a:avLst>
                <a:gd name="adj" fmla="val 0"/>
              </a:avLst>
            </a:prstGeom>
            <a:noFill/>
            <a:ln w="9525" cap="flat" cmpd="sng" algn="ctr">
              <a:noFill/>
              <a:prstDash val="solid"/>
              <a:round/>
              <a:headEnd type="none" w="med" len="med"/>
              <a:tailEnd type="none" w="med" len="med"/>
            </a:ln>
          </p:spPr>
          <p:txBody>
            <a:bodyPr wrap="square" lIns="0" tIns="68544" rIns="0" bIns="68544" anchor="t">
              <a:noAutofit/>
            </a:bodyPr>
            <a:lstStyle/>
            <a:p>
              <a:pPr marL="0" marR="0" lvl="0" indent="0" algn="l" defTabSz="685457" rtl="0" eaLnBrk="1" fontAlgn="auto" latinLnBrk="0" hangingPunct="1">
                <a:lnSpc>
                  <a:spcPct val="100000"/>
                </a:lnSpc>
                <a:spcBef>
                  <a:spcPts val="225"/>
                </a:spcBef>
                <a:spcAft>
                  <a:spcPts val="75"/>
                </a:spcAft>
                <a:buClr>
                  <a:srgbClr val="FFE600"/>
                </a:buClr>
                <a:buSzTx/>
                <a:buFontTx/>
                <a:buNone/>
                <a:tabLst/>
                <a:defRPr/>
              </a:pPr>
              <a:r>
                <a:rPr kumimoji="0" lang="en-US" sz="975" b="1" i="0" u="none" strike="noStrike" kern="0" cap="none" spc="0" normalizeH="0" baseline="0" noProof="0" dirty="0">
                  <a:ln>
                    <a:noFill/>
                  </a:ln>
                  <a:solidFill>
                    <a:prstClr val="white"/>
                  </a:solidFill>
                  <a:effectLst/>
                  <a:uLnTx/>
                  <a:uFillTx/>
                  <a:ea typeface="+mn-ea"/>
                  <a:cs typeface="+mn-cs"/>
                </a:rPr>
                <a:t>Systems-based</a:t>
              </a:r>
              <a:r>
                <a:rPr kumimoji="0" lang="en-US" sz="975" b="0" i="0" u="none" strike="noStrike" kern="0" cap="none" spc="0" normalizeH="0" baseline="0" noProof="0" dirty="0">
                  <a:ln>
                    <a:noFill/>
                  </a:ln>
                  <a:solidFill>
                    <a:prstClr val="white"/>
                  </a:solidFill>
                  <a:effectLst/>
                  <a:uLnTx/>
                  <a:uFillTx/>
                  <a:ea typeface="+mn-ea"/>
                  <a:cs typeface="+mn-cs"/>
                </a:rPr>
                <a:t> network operates autonomously: agent-to-agent interactions without human supervision</a:t>
              </a:r>
              <a:endParaRPr kumimoji="0" lang="en-US" sz="975" b="0" i="0" u="none" strike="noStrike" kern="1200" cap="none" spc="0" normalizeH="0" baseline="0" noProof="0" dirty="0">
                <a:ln>
                  <a:noFill/>
                </a:ln>
                <a:solidFill>
                  <a:prstClr val="white"/>
                </a:solidFill>
                <a:effectLst/>
                <a:uLnTx/>
                <a:uFillTx/>
                <a:ea typeface="+mn-ea"/>
                <a:cs typeface="+mn-cs"/>
              </a:endParaRPr>
            </a:p>
          </p:txBody>
        </p:sp>
        <p:sp>
          <p:nvSpPr>
            <p:cNvPr id="34" name="TextBox 33">
              <a:extLst>
                <a:ext uri="{FF2B5EF4-FFF2-40B4-BE49-F238E27FC236}">
                  <a16:creationId xmlns:a16="http://schemas.microsoft.com/office/drawing/2014/main" id="{87597B3F-9827-B799-F746-4D2526980809}"/>
                </a:ext>
              </a:extLst>
            </p:cNvPr>
            <p:cNvSpPr txBox="1"/>
            <p:nvPr/>
          </p:nvSpPr>
          <p:spPr>
            <a:xfrm>
              <a:off x="7279986" y="3194359"/>
              <a:ext cx="2162970" cy="268920"/>
            </a:xfrm>
            <a:prstGeom prst="rect">
              <a:avLst/>
            </a:prstGeom>
            <a:solidFill>
              <a:srgbClr val="747480"/>
            </a:solidFill>
          </p:spPr>
          <p:txBody>
            <a:bodyPr wrap="square" anchor="ctr">
              <a:sp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350" b="1" i="0" u="none" strike="noStrike" kern="1200" cap="none" spc="0" normalizeH="0" baseline="0" noProof="0" dirty="0">
                  <a:ln>
                    <a:noFill/>
                  </a:ln>
                  <a:solidFill>
                    <a:schemeClr val="tx2"/>
                  </a:solidFill>
                  <a:effectLst/>
                  <a:uLnTx/>
                  <a:uFillTx/>
                  <a:ea typeface="+mn-ea"/>
                  <a:cs typeface="+mn-cs"/>
                </a:rPr>
                <a:t>Agentic systems</a:t>
              </a:r>
            </a:p>
          </p:txBody>
        </p:sp>
        <p:sp>
          <p:nvSpPr>
            <p:cNvPr id="45" name="TextBox 44">
              <a:extLst>
                <a:ext uri="{FF2B5EF4-FFF2-40B4-BE49-F238E27FC236}">
                  <a16:creationId xmlns:a16="http://schemas.microsoft.com/office/drawing/2014/main" id="{0A6493B7-3840-4AD7-AB9A-404E3ACB1472}"/>
                </a:ext>
              </a:extLst>
            </p:cNvPr>
            <p:cNvSpPr txBox="1"/>
            <p:nvPr/>
          </p:nvSpPr>
          <p:spPr>
            <a:xfrm>
              <a:off x="791711" y="2397902"/>
              <a:ext cx="2594213" cy="315582"/>
            </a:xfrm>
            <a:prstGeom prst="rect">
              <a:avLst/>
            </a:prstGeom>
            <a:noFill/>
            <a:ln w="6350">
              <a:noFill/>
            </a:ln>
          </p:spPr>
          <p:txBody>
            <a:bodyPr wrap="square" lIns="0" tIns="34272" rIns="0" bIns="34272" anchor="ctr" anchorCtr="0">
              <a:no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000" b="1" i="0" u="none" strike="noStrike" kern="1200" cap="none" normalizeH="0" baseline="0" noProof="0" dirty="0">
                  <a:ln>
                    <a:noFill/>
                  </a:ln>
                  <a:solidFill>
                    <a:prstClr val="white"/>
                  </a:solidFill>
                  <a:effectLst/>
                  <a:uLnTx/>
                  <a:uFillTx/>
                  <a:ea typeface="+mn-ea"/>
                  <a:cs typeface="+mn-cs"/>
                </a:rPr>
                <a:t>Machine learning</a:t>
              </a:r>
            </a:p>
          </p:txBody>
        </p:sp>
        <p:sp>
          <p:nvSpPr>
            <p:cNvPr id="46" name="TextBox 45">
              <a:extLst>
                <a:ext uri="{FF2B5EF4-FFF2-40B4-BE49-F238E27FC236}">
                  <a16:creationId xmlns:a16="http://schemas.microsoft.com/office/drawing/2014/main" id="{0EB43FD1-6861-4846-8E36-6DCF092A2A28}"/>
                </a:ext>
              </a:extLst>
            </p:cNvPr>
            <p:cNvSpPr txBox="1"/>
            <p:nvPr/>
          </p:nvSpPr>
          <p:spPr>
            <a:xfrm>
              <a:off x="3490159" y="2397902"/>
              <a:ext cx="2594213" cy="315582"/>
            </a:xfrm>
            <a:prstGeom prst="rect">
              <a:avLst/>
            </a:prstGeom>
            <a:noFill/>
            <a:ln w="6350">
              <a:noFill/>
            </a:ln>
          </p:spPr>
          <p:txBody>
            <a:bodyPr wrap="square" lIns="0" tIns="34272" rIns="0" bIns="34272" anchor="ctr" anchorCtr="0">
              <a:no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000" b="1" i="0" u="none" strike="noStrike" kern="1200" cap="none" normalizeH="0" baseline="0" noProof="0" dirty="0">
                  <a:ln>
                    <a:noFill/>
                  </a:ln>
                  <a:solidFill>
                    <a:prstClr val="white"/>
                  </a:solidFill>
                  <a:effectLst/>
                  <a:uLnTx/>
                  <a:uFillTx/>
                  <a:ea typeface="+mn-ea"/>
                  <a:cs typeface="+mn-cs"/>
                </a:rPr>
                <a:t>Generative</a:t>
              </a:r>
            </a:p>
          </p:txBody>
        </p:sp>
        <p:sp>
          <p:nvSpPr>
            <p:cNvPr id="47" name="TextBox 46">
              <a:extLst>
                <a:ext uri="{FF2B5EF4-FFF2-40B4-BE49-F238E27FC236}">
                  <a16:creationId xmlns:a16="http://schemas.microsoft.com/office/drawing/2014/main" id="{9CC5F528-43A3-8625-5418-E8E2AB367BF9}"/>
                </a:ext>
              </a:extLst>
            </p:cNvPr>
            <p:cNvSpPr txBox="1"/>
            <p:nvPr/>
          </p:nvSpPr>
          <p:spPr>
            <a:xfrm>
              <a:off x="6152011" y="2397902"/>
              <a:ext cx="2594213" cy="315582"/>
            </a:xfrm>
            <a:prstGeom prst="rect">
              <a:avLst/>
            </a:prstGeom>
            <a:noFill/>
            <a:ln w="6350">
              <a:noFill/>
            </a:ln>
          </p:spPr>
          <p:txBody>
            <a:bodyPr wrap="square" lIns="0" tIns="34272" rIns="0" bIns="34272" anchor="ctr" anchorCtr="0">
              <a:no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000" b="1" i="0" u="none" strike="noStrike" kern="1200" cap="none" normalizeH="0" baseline="0" noProof="0" dirty="0">
                  <a:ln>
                    <a:noFill/>
                  </a:ln>
                  <a:solidFill>
                    <a:prstClr val="white"/>
                  </a:solidFill>
                  <a:effectLst/>
                  <a:uLnTx/>
                  <a:uFillTx/>
                  <a:ea typeface="+mn-ea"/>
                  <a:cs typeface="+mn-cs"/>
                </a:rPr>
                <a:t>Agentic</a:t>
              </a:r>
            </a:p>
          </p:txBody>
        </p:sp>
        <p:sp>
          <p:nvSpPr>
            <p:cNvPr id="48" name="TextBox 47">
              <a:extLst>
                <a:ext uri="{FF2B5EF4-FFF2-40B4-BE49-F238E27FC236}">
                  <a16:creationId xmlns:a16="http://schemas.microsoft.com/office/drawing/2014/main" id="{B683B9DB-1BBB-C1D3-B817-93098D83D705}"/>
                </a:ext>
              </a:extLst>
            </p:cNvPr>
            <p:cNvSpPr txBox="1"/>
            <p:nvPr/>
          </p:nvSpPr>
          <p:spPr>
            <a:xfrm>
              <a:off x="8809045" y="2397902"/>
              <a:ext cx="2594213" cy="315582"/>
            </a:xfrm>
            <a:prstGeom prst="rect">
              <a:avLst/>
            </a:prstGeom>
            <a:noFill/>
            <a:ln w="6350">
              <a:noFill/>
            </a:ln>
          </p:spPr>
          <p:txBody>
            <a:bodyPr wrap="square" lIns="0" tIns="34272" rIns="0" bIns="34272" anchor="ctr" anchorCtr="0">
              <a:no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000" b="1" i="0" u="none" strike="noStrike" kern="1200" cap="none" normalizeH="0" baseline="0" noProof="0" dirty="0">
                  <a:ln>
                    <a:noFill/>
                  </a:ln>
                  <a:solidFill>
                    <a:prstClr val="white"/>
                  </a:solidFill>
                  <a:effectLst/>
                  <a:uLnTx/>
                  <a:uFillTx/>
                  <a:ea typeface="+mn-ea"/>
                  <a:cs typeface="+mn-cs"/>
                </a:rPr>
                <a:t>Autonomous</a:t>
              </a:r>
            </a:p>
          </p:txBody>
        </p:sp>
        <p:cxnSp>
          <p:nvCxnSpPr>
            <p:cNvPr id="49" name="Straight Arrow Connector 48">
              <a:extLst>
                <a:ext uri="{FF2B5EF4-FFF2-40B4-BE49-F238E27FC236}">
                  <a16:creationId xmlns:a16="http://schemas.microsoft.com/office/drawing/2014/main" id="{3EB69A97-CBC3-B500-B5AC-80423A5D7F1A}"/>
                </a:ext>
              </a:extLst>
            </p:cNvPr>
            <p:cNvCxnSpPr>
              <a:cxnSpLocks/>
            </p:cNvCxnSpPr>
            <p:nvPr/>
          </p:nvCxnSpPr>
          <p:spPr>
            <a:xfrm>
              <a:off x="588175" y="2945934"/>
              <a:ext cx="11074407" cy="0"/>
            </a:xfrm>
            <a:prstGeom prst="straightConnector1">
              <a:avLst/>
            </a:prstGeom>
            <a:solidFill>
              <a:srgbClr val="F6F6FB"/>
            </a:solidFill>
            <a:ln w="28575">
              <a:solidFill>
                <a:schemeClr val="tx2"/>
              </a:solidFill>
              <a:tailEnd type="triangle" w="lg" len="lg"/>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1968D0E4-118C-A1C1-FDD0-188A064ADE6E}"/>
                </a:ext>
              </a:extLst>
            </p:cNvPr>
            <p:cNvSpPr txBox="1"/>
            <p:nvPr/>
          </p:nvSpPr>
          <p:spPr>
            <a:xfrm>
              <a:off x="1574866" y="2831095"/>
              <a:ext cx="1027903" cy="229679"/>
            </a:xfrm>
            <a:prstGeom prst="rect">
              <a:avLst/>
            </a:prstGeom>
            <a:solidFill>
              <a:schemeClr val="tx1"/>
            </a:solidFill>
          </p:spPr>
          <p:txBody>
            <a:bodyPr wrap="square" lIns="0" rIns="0" anchor="ctr">
              <a:sp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050" b="0" i="0" u="none" strike="noStrike" kern="0" cap="none" spc="0" normalizeH="0" baseline="0" noProof="0" dirty="0">
                  <a:ln>
                    <a:noFill/>
                  </a:ln>
                  <a:solidFill>
                    <a:prstClr val="white"/>
                  </a:solidFill>
                  <a:effectLst/>
                  <a:uLnTx/>
                  <a:uFillTx/>
                  <a:ea typeface="+mn-ea"/>
                  <a:cs typeface="+mn-cs"/>
                </a:rPr>
                <a:t>Yesterday</a:t>
              </a:r>
            </a:p>
          </p:txBody>
        </p:sp>
        <p:sp>
          <p:nvSpPr>
            <p:cNvPr id="51" name="TextBox 50">
              <a:extLst>
                <a:ext uri="{FF2B5EF4-FFF2-40B4-BE49-F238E27FC236}">
                  <a16:creationId xmlns:a16="http://schemas.microsoft.com/office/drawing/2014/main" id="{6F5A1F84-E382-AC5F-B2A0-DA7428356674}"/>
                </a:ext>
              </a:extLst>
            </p:cNvPr>
            <p:cNvSpPr txBox="1"/>
            <p:nvPr/>
          </p:nvSpPr>
          <p:spPr>
            <a:xfrm>
              <a:off x="4549732" y="2831095"/>
              <a:ext cx="475069" cy="229679"/>
            </a:xfrm>
            <a:prstGeom prst="rect">
              <a:avLst/>
            </a:prstGeom>
            <a:solidFill>
              <a:schemeClr val="tx1"/>
            </a:solidFill>
          </p:spPr>
          <p:txBody>
            <a:bodyPr wrap="square" lIns="0" rIns="0" anchor="ctr">
              <a:sp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050" b="0" i="0" u="none" strike="noStrike" kern="0" cap="none" spc="0" normalizeH="0" baseline="0" noProof="0" dirty="0">
                  <a:ln>
                    <a:noFill/>
                  </a:ln>
                  <a:solidFill>
                    <a:prstClr val="white"/>
                  </a:solidFill>
                  <a:effectLst/>
                  <a:uLnTx/>
                  <a:uFillTx/>
                  <a:ea typeface="+mn-ea"/>
                  <a:cs typeface="+mn-cs"/>
                </a:rPr>
                <a:t>Now</a:t>
              </a:r>
            </a:p>
          </p:txBody>
        </p:sp>
        <p:sp>
          <p:nvSpPr>
            <p:cNvPr id="52" name="TextBox 51">
              <a:extLst>
                <a:ext uri="{FF2B5EF4-FFF2-40B4-BE49-F238E27FC236}">
                  <a16:creationId xmlns:a16="http://schemas.microsoft.com/office/drawing/2014/main" id="{7748F9E4-295C-5777-513E-92217C65FC5C}"/>
                </a:ext>
              </a:extLst>
            </p:cNvPr>
            <p:cNvSpPr txBox="1"/>
            <p:nvPr/>
          </p:nvSpPr>
          <p:spPr>
            <a:xfrm>
              <a:off x="6896715" y="2831095"/>
              <a:ext cx="1104805" cy="229679"/>
            </a:xfrm>
            <a:prstGeom prst="rect">
              <a:avLst/>
            </a:prstGeom>
            <a:solidFill>
              <a:schemeClr val="tx1"/>
            </a:solidFill>
          </p:spPr>
          <p:txBody>
            <a:bodyPr wrap="square" lIns="0" rIns="0" anchor="ctr">
              <a:sp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050" b="0" i="0" u="none" strike="noStrike" kern="0" cap="none" spc="0" normalizeH="0" baseline="0" noProof="0" dirty="0">
                  <a:ln>
                    <a:noFill/>
                  </a:ln>
                  <a:solidFill>
                    <a:prstClr val="white"/>
                  </a:solidFill>
                  <a:effectLst/>
                  <a:uLnTx/>
                  <a:uFillTx/>
                  <a:ea typeface="+mn-ea"/>
                  <a:cs typeface="+mn-cs"/>
                </a:rPr>
                <a:t>Now/next</a:t>
              </a:r>
            </a:p>
          </p:txBody>
        </p:sp>
        <p:sp>
          <p:nvSpPr>
            <p:cNvPr id="53" name="TextBox 52">
              <a:extLst>
                <a:ext uri="{FF2B5EF4-FFF2-40B4-BE49-F238E27FC236}">
                  <a16:creationId xmlns:a16="http://schemas.microsoft.com/office/drawing/2014/main" id="{E20A8510-DEF6-7F09-7D53-B69C7BC02BB2}"/>
                </a:ext>
              </a:extLst>
            </p:cNvPr>
            <p:cNvSpPr txBox="1"/>
            <p:nvPr/>
          </p:nvSpPr>
          <p:spPr>
            <a:xfrm>
              <a:off x="9753197" y="2831095"/>
              <a:ext cx="705913" cy="229679"/>
            </a:xfrm>
            <a:prstGeom prst="rect">
              <a:avLst/>
            </a:prstGeom>
            <a:solidFill>
              <a:schemeClr val="tx1"/>
            </a:solidFill>
          </p:spPr>
          <p:txBody>
            <a:bodyPr wrap="square" lIns="0" rIns="0" anchor="ctr">
              <a:sp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050" b="0" i="0" u="none" strike="noStrike" kern="0" cap="none" spc="0" normalizeH="0" baseline="0" noProof="0" dirty="0">
                  <a:ln>
                    <a:noFill/>
                  </a:ln>
                  <a:solidFill>
                    <a:prstClr val="white"/>
                  </a:solidFill>
                  <a:effectLst/>
                  <a:uLnTx/>
                  <a:uFillTx/>
                  <a:ea typeface="+mn-ea"/>
                  <a:cs typeface="+mn-cs"/>
                </a:rPr>
                <a:t>Beyond</a:t>
              </a:r>
              <a:endParaRPr kumimoji="0" lang="en-US" sz="1200" b="1" i="0" u="none" strike="noStrike" kern="0" cap="none" spc="0" normalizeH="0" baseline="0" noProof="0" dirty="0">
                <a:ln>
                  <a:noFill/>
                </a:ln>
                <a:solidFill>
                  <a:prstClr val="white"/>
                </a:solidFill>
                <a:effectLst/>
                <a:uLnTx/>
                <a:uFillTx/>
                <a:ea typeface="+mn-ea"/>
                <a:cs typeface="+mn-cs"/>
              </a:endParaRPr>
            </a:p>
          </p:txBody>
        </p:sp>
        <p:cxnSp>
          <p:nvCxnSpPr>
            <p:cNvPr id="54" name="Straight Arrow Connector 53">
              <a:extLst>
                <a:ext uri="{FF2B5EF4-FFF2-40B4-BE49-F238E27FC236}">
                  <a16:creationId xmlns:a16="http://schemas.microsoft.com/office/drawing/2014/main" id="{39A02E13-7484-B70D-0045-5C3604B72C87}"/>
                </a:ext>
              </a:extLst>
            </p:cNvPr>
            <p:cNvCxnSpPr>
              <a:cxnSpLocks/>
            </p:cNvCxnSpPr>
            <p:nvPr/>
          </p:nvCxnSpPr>
          <p:spPr>
            <a:xfrm>
              <a:off x="599221" y="5262264"/>
              <a:ext cx="11074407" cy="0"/>
            </a:xfrm>
            <a:prstGeom prst="straightConnector1">
              <a:avLst/>
            </a:prstGeom>
            <a:solidFill>
              <a:srgbClr val="F6F6FB"/>
            </a:solidFill>
            <a:ln w="28575">
              <a:solidFill>
                <a:schemeClr val="tx2"/>
              </a:solidFill>
              <a:tailEnd type="triangle" w="lg" len="lg"/>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331D3047-E706-7918-4C28-E43CE1B1DEE0}"/>
                </a:ext>
              </a:extLst>
            </p:cNvPr>
            <p:cNvSpPr txBox="1"/>
            <p:nvPr/>
          </p:nvSpPr>
          <p:spPr>
            <a:xfrm>
              <a:off x="1466879" y="5147426"/>
              <a:ext cx="2595564" cy="229679"/>
            </a:xfrm>
            <a:prstGeom prst="rect">
              <a:avLst/>
            </a:prstGeom>
            <a:solidFill>
              <a:srgbClr val="000000"/>
            </a:solidFill>
          </p:spPr>
          <p:txBody>
            <a:bodyPr wrap="square" lIns="0" rIns="0" anchor="ctr">
              <a:sp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050" b="0" i="0" u="none" strike="noStrike" kern="0" cap="none" spc="0" normalizeH="0" baseline="0" noProof="0" dirty="0">
                  <a:ln>
                    <a:noFill/>
                  </a:ln>
                  <a:solidFill>
                    <a:prstClr val="white"/>
                  </a:solidFill>
                  <a:effectLst/>
                  <a:uLnTx/>
                  <a:uFillTx/>
                  <a:ea typeface="+mn-ea"/>
                  <a:cs typeface="+mn-cs"/>
                </a:rPr>
                <a:t>PERSONAL</a:t>
              </a:r>
            </a:p>
          </p:txBody>
        </p:sp>
        <p:sp>
          <p:nvSpPr>
            <p:cNvPr id="56" name="TextBox 55">
              <a:extLst>
                <a:ext uri="{FF2B5EF4-FFF2-40B4-BE49-F238E27FC236}">
                  <a16:creationId xmlns:a16="http://schemas.microsoft.com/office/drawing/2014/main" id="{291FF1D2-7FCE-4E85-0536-14479E3EE54C}"/>
                </a:ext>
              </a:extLst>
            </p:cNvPr>
            <p:cNvSpPr txBox="1"/>
            <p:nvPr/>
          </p:nvSpPr>
          <p:spPr>
            <a:xfrm>
              <a:off x="5011680" y="5147425"/>
              <a:ext cx="2249489" cy="229679"/>
            </a:xfrm>
            <a:prstGeom prst="rect">
              <a:avLst/>
            </a:prstGeom>
            <a:solidFill>
              <a:srgbClr val="000000"/>
            </a:solidFill>
          </p:spPr>
          <p:txBody>
            <a:bodyPr wrap="square" lIns="0" rIns="0" anchor="ctr">
              <a:sp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050" b="0" i="0" u="none" strike="noStrike" kern="0" cap="none" spc="0" normalizeH="0" baseline="0" noProof="0" dirty="0">
                  <a:ln>
                    <a:noFill/>
                  </a:ln>
                  <a:solidFill>
                    <a:prstClr val="white"/>
                  </a:solidFill>
                  <a:effectLst/>
                  <a:uLnTx/>
                  <a:uFillTx/>
                  <a:ea typeface="+mn-ea"/>
                  <a:cs typeface="+mn-cs"/>
                </a:rPr>
                <a:t>FUNCTIONAL</a:t>
              </a:r>
            </a:p>
          </p:txBody>
        </p:sp>
        <p:sp>
          <p:nvSpPr>
            <p:cNvPr id="57" name="TextBox 56">
              <a:extLst>
                <a:ext uri="{FF2B5EF4-FFF2-40B4-BE49-F238E27FC236}">
                  <a16:creationId xmlns:a16="http://schemas.microsoft.com/office/drawing/2014/main" id="{16A7C98E-53B1-6B64-94D5-1DAE1CF7CD33}"/>
                </a:ext>
              </a:extLst>
            </p:cNvPr>
            <p:cNvSpPr txBox="1"/>
            <p:nvPr/>
          </p:nvSpPr>
          <p:spPr>
            <a:xfrm>
              <a:off x="8557920" y="5147425"/>
              <a:ext cx="2162970" cy="229679"/>
            </a:xfrm>
            <a:prstGeom prst="rect">
              <a:avLst/>
            </a:prstGeom>
            <a:solidFill>
              <a:srgbClr val="000000"/>
            </a:solidFill>
          </p:spPr>
          <p:txBody>
            <a:bodyPr wrap="square" lIns="0" rIns="0" anchor="ctr">
              <a:sp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050" b="0" i="0" u="none" strike="noStrike" kern="0" cap="none" spc="0" normalizeH="0" baseline="0" noProof="0" dirty="0">
                  <a:ln>
                    <a:noFill/>
                  </a:ln>
                  <a:solidFill>
                    <a:prstClr val="white"/>
                  </a:solidFill>
                  <a:effectLst/>
                  <a:uLnTx/>
                  <a:uFillTx/>
                  <a:ea typeface="+mn-ea"/>
                  <a:cs typeface="+mn-cs"/>
                </a:rPr>
                <a:t>ENTERPRISE</a:t>
              </a:r>
            </a:p>
          </p:txBody>
        </p:sp>
        <p:sp>
          <p:nvSpPr>
            <p:cNvPr id="58" name="Arrow: Pentagon 8">
              <a:extLst>
                <a:ext uri="{FF2B5EF4-FFF2-40B4-BE49-F238E27FC236}">
                  <a16:creationId xmlns:a16="http://schemas.microsoft.com/office/drawing/2014/main" id="{130672CB-1ACC-21E6-07DE-24CC7B5E88C4}"/>
                </a:ext>
              </a:extLst>
            </p:cNvPr>
            <p:cNvSpPr/>
            <p:nvPr/>
          </p:nvSpPr>
          <p:spPr>
            <a:xfrm>
              <a:off x="555680" y="4631046"/>
              <a:ext cx="11120972" cy="346075"/>
            </a:xfrm>
            <a:prstGeom prst="homePlate">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349" b="1" dirty="0">
                  <a:solidFill>
                    <a:schemeClr val="tx1"/>
                  </a:solidFill>
                </a:rPr>
                <a:t>Complexity level</a:t>
              </a:r>
            </a:p>
          </p:txBody>
        </p:sp>
        <p:sp>
          <p:nvSpPr>
            <p:cNvPr id="59" name="TextBox 58">
              <a:extLst>
                <a:ext uri="{FF2B5EF4-FFF2-40B4-BE49-F238E27FC236}">
                  <a16:creationId xmlns:a16="http://schemas.microsoft.com/office/drawing/2014/main" id="{42F23001-7F80-A24C-6C70-611D86571F29}"/>
                </a:ext>
              </a:extLst>
            </p:cNvPr>
            <p:cNvSpPr txBox="1"/>
            <p:nvPr/>
          </p:nvSpPr>
          <p:spPr>
            <a:xfrm>
              <a:off x="10158009" y="4650644"/>
              <a:ext cx="1158775" cy="299955"/>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349" b="1" noProof="0" dirty="0"/>
                <a:t>A</a:t>
              </a:r>
              <a:r>
                <a:rPr kumimoji="0" lang="en-US" sz="1349" b="1" u="none" strike="noStrike" kern="1200" cap="none" spc="0" normalizeH="0" baseline="0" noProof="0" dirty="0">
                  <a:ln>
                    <a:noFill/>
                  </a:ln>
                  <a:effectLst/>
                  <a:uLnTx/>
                  <a:uFillTx/>
                  <a:ea typeface="+mn-ea"/>
                  <a:cs typeface="+mn-cs"/>
                </a:rPr>
                <a:t>dvanced</a:t>
              </a:r>
            </a:p>
          </p:txBody>
        </p:sp>
        <p:sp>
          <p:nvSpPr>
            <p:cNvPr id="60" name="TextBox 59">
              <a:extLst>
                <a:ext uri="{FF2B5EF4-FFF2-40B4-BE49-F238E27FC236}">
                  <a16:creationId xmlns:a16="http://schemas.microsoft.com/office/drawing/2014/main" id="{FDEEF35B-B626-7DC7-03C1-38C701AF434B}"/>
                </a:ext>
              </a:extLst>
            </p:cNvPr>
            <p:cNvSpPr txBox="1"/>
            <p:nvPr/>
          </p:nvSpPr>
          <p:spPr>
            <a:xfrm>
              <a:off x="788428" y="4650644"/>
              <a:ext cx="786438" cy="299955"/>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349" b="1" noProof="0" dirty="0"/>
                <a:t>B</a:t>
              </a:r>
              <a:r>
                <a:rPr kumimoji="0" lang="en-US" sz="1349" b="1" u="none" strike="noStrike" kern="1200" cap="none" spc="0" normalizeH="0" baseline="0" noProof="0" dirty="0">
                  <a:ln>
                    <a:noFill/>
                  </a:ln>
                  <a:effectLst/>
                  <a:uLnTx/>
                  <a:uFillTx/>
                  <a:ea typeface="+mn-ea"/>
                  <a:cs typeface="+mn-cs"/>
                </a:rPr>
                <a:t>asic</a:t>
              </a:r>
            </a:p>
          </p:txBody>
        </p:sp>
        <p:sp>
          <p:nvSpPr>
            <p:cNvPr id="61" name="Arrow: Pentagon 8">
              <a:extLst>
                <a:ext uri="{FF2B5EF4-FFF2-40B4-BE49-F238E27FC236}">
                  <a16:creationId xmlns:a16="http://schemas.microsoft.com/office/drawing/2014/main" id="{9246F7CF-F09B-7076-14C7-E2B0796FDEB2}"/>
                </a:ext>
              </a:extLst>
            </p:cNvPr>
            <p:cNvSpPr/>
            <p:nvPr/>
          </p:nvSpPr>
          <p:spPr>
            <a:xfrm>
              <a:off x="555680" y="5571490"/>
              <a:ext cx="11128319" cy="315580"/>
            </a:xfrm>
            <a:prstGeom prst="homePlate">
              <a:avLst/>
            </a:prstGeom>
            <a:solidFill>
              <a:srgbClr val="C4C4CD"/>
            </a:solidFill>
            <a:ln w="6350">
              <a:noFill/>
              <a:tailEnd type="none"/>
            </a:ln>
          </p:spPr>
          <p:style>
            <a:lnRef idx="1">
              <a:schemeClr val="accent1"/>
            </a:lnRef>
            <a:fillRef idx="0">
              <a:schemeClr val="accent1"/>
            </a:fillRef>
            <a:effectRef idx="0">
              <a:schemeClr val="accent1"/>
            </a:effectRef>
            <a:fontRef idx="minor">
              <a:schemeClr val="tx1"/>
            </a:fontRef>
          </p:style>
          <p:txBody>
            <a:bodyPr rtlCol="0" anchor="ctr" anchorCtr="0"/>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effectLst/>
                  <a:uLnTx/>
                  <a:uFillTx/>
                  <a:ea typeface="+mn-ea"/>
                  <a:cs typeface="+mn-cs"/>
                </a:rPr>
                <a:t>TRANSFORMATIONAL JOURNEY</a:t>
              </a:r>
            </a:p>
          </p:txBody>
        </p:sp>
        <p:sp>
          <p:nvSpPr>
            <p:cNvPr id="62" name="TextBox 61">
              <a:extLst>
                <a:ext uri="{FF2B5EF4-FFF2-40B4-BE49-F238E27FC236}">
                  <a16:creationId xmlns:a16="http://schemas.microsoft.com/office/drawing/2014/main" id="{3EA3F4DB-D4B2-C7D5-7975-B890EAD0BE07}"/>
                </a:ext>
              </a:extLst>
            </p:cNvPr>
            <p:cNvSpPr txBox="1"/>
            <p:nvPr/>
          </p:nvSpPr>
          <p:spPr>
            <a:xfrm>
              <a:off x="1378573" y="5594820"/>
              <a:ext cx="2595564" cy="268920"/>
            </a:xfrm>
            <a:prstGeom prst="rect">
              <a:avLst/>
            </a:prstGeom>
            <a:noFill/>
          </p:spPr>
          <p:txBody>
            <a:bodyPr wrap="square" lIns="0" rIns="0" anchor="ctr">
              <a:sp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kumimoji="0" lang="en-US" sz="1350" b="0" i="0" u="none" strike="noStrike" kern="0" cap="none" spc="0" normalizeH="0" baseline="0" noProof="0" dirty="0">
                  <a:ln>
                    <a:noFill/>
                  </a:ln>
                  <a:effectLst/>
                  <a:uLnTx/>
                  <a:uFillTx/>
                  <a:ea typeface="+mn-ea"/>
                  <a:cs typeface="+mn-cs"/>
                </a:rPr>
                <a:t>From answers …</a:t>
              </a:r>
            </a:p>
          </p:txBody>
        </p:sp>
        <p:sp>
          <p:nvSpPr>
            <p:cNvPr id="63" name="TextBox 62">
              <a:extLst>
                <a:ext uri="{FF2B5EF4-FFF2-40B4-BE49-F238E27FC236}">
                  <a16:creationId xmlns:a16="http://schemas.microsoft.com/office/drawing/2014/main" id="{447E0DB6-F2F1-455A-19B9-616D78CBD6E6}"/>
                </a:ext>
              </a:extLst>
            </p:cNvPr>
            <p:cNvSpPr txBox="1"/>
            <p:nvPr/>
          </p:nvSpPr>
          <p:spPr>
            <a:xfrm>
              <a:off x="8151764" y="5594820"/>
              <a:ext cx="2595564" cy="268920"/>
            </a:xfrm>
            <a:prstGeom prst="rect">
              <a:avLst/>
            </a:prstGeom>
            <a:noFill/>
          </p:spPr>
          <p:txBody>
            <a:bodyPr wrap="square" lIns="0" rIns="0" anchor="ctr">
              <a:spAutoFit/>
            </a:bodyPr>
            <a:lstStyle>
              <a:defPPr>
                <a:defRPr lang="en-US"/>
              </a:defPPr>
              <a:lvl1pPr marR="0" lvl="0" indent="0" algn="ctr" defTabSz="913943" fontAlgn="auto">
                <a:lnSpc>
                  <a:spcPct val="85000"/>
                </a:lnSpc>
                <a:spcBef>
                  <a:spcPts val="0"/>
                </a:spcBef>
                <a:spcAft>
                  <a:spcPts val="600"/>
                </a:spcAft>
                <a:buClr>
                  <a:srgbClr val="27ACAA"/>
                </a:buClr>
                <a:buSzPct val="70000"/>
                <a:buFontTx/>
                <a:buNone/>
                <a:tabLst/>
                <a:defRPr kumimoji="0" b="0" i="0" u="none" strike="noStrike" kern="0" cap="none" spc="0" normalizeH="0" baseline="0">
                  <a:ln>
                    <a:noFill/>
                  </a:ln>
                  <a:solidFill>
                    <a:schemeClr val="bg1"/>
                  </a:solidFill>
                  <a:effectLst/>
                  <a:uLnTx/>
                  <a:uFillTx/>
                  <a:latin typeface="EYInterstate Light"/>
                </a:defRPr>
              </a:lvl1pPr>
            </a:lstStyle>
            <a:p>
              <a:r>
                <a:rPr lang="en-US" sz="1350" noProof="0" dirty="0">
                  <a:solidFill>
                    <a:schemeClr val="tx1"/>
                  </a:solidFill>
                  <a:latin typeface="+mn-lt"/>
                </a:rPr>
                <a:t>… to actions</a:t>
              </a:r>
            </a:p>
          </p:txBody>
        </p:sp>
        <p:sp>
          <p:nvSpPr>
            <p:cNvPr id="64" name="TextBox 63">
              <a:extLst>
                <a:ext uri="{FF2B5EF4-FFF2-40B4-BE49-F238E27FC236}">
                  <a16:creationId xmlns:a16="http://schemas.microsoft.com/office/drawing/2014/main" id="{90395064-94D2-6AFF-5382-70E77F69407E}"/>
                </a:ext>
              </a:extLst>
            </p:cNvPr>
            <p:cNvSpPr txBox="1"/>
            <p:nvPr/>
          </p:nvSpPr>
          <p:spPr>
            <a:xfrm>
              <a:off x="9510658" y="3194359"/>
              <a:ext cx="2162970" cy="268920"/>
            </a:xfrm>
            <a:prstGeom prst="rect">
              <a:avLst/>
            </a:prstGeom>
            <a:solidFill>
              <a:srgbClr val="747480"/>
            </a:solidFill>
          </p:spPr>
          <p:txBody>
            <a:bodyPr wrap="square" anchor="ctr">
              <a:spAutoFit/>
            </a:bodyPr>
            <a:lstStyle/>
            <a:p>
              <a:pPr marL="0" marR="0" lvl="0" indent="0" algn="ctr" defTabSz="685457" rtl="0" eaLnBrk="1" fontAlgn="auto" latinLnBrk="0" hangingPunct="1">
                <a:lnSpc>
                  <a:spcPct val="85000"/>
                </a:lnSpc>
                <a:spcBef>
                  <a:spcPts val="0"/>
                </a:spcBef>
                <a:spcAft>
                  <a:spcPts val="450"/>
                </a:spcAft>
                <a:buClr>
                  <a:srgbClr val="27ACAA"/>
                </a:buClr>
                <a:buSzPct val="70000"/>
                <a:buFontTx/>
                <a:buNone/>
                <a:tabLst/>
                <a:defRPr/>
              </a:pPr>
              <a:r>
                <a:rPr lang="en-US" sz="1350" b="1" noProof="0" dirty="0">
                  <a:solidFill>
                    <a:schemeClr val="tx2"/>
                  </a:solidFill>
                </a:rPr>
                <a:t>Touchless</a:t>
              </a:r>
              <a:r>
                <a:rPr kumimoji="0" lang="en-US" sz="1350" b="1" i="0" u="none" strike="noStrike" kern="1200" cap="none" spc="0" normalizeH="0" baseline="0" noProof="0" dirty="0">
                  <a:ln>
                    <a:noFill/>
                  </a:ln>
                  <a:solidFill>
                    <a:schemeClr val="tx2"/>
                  </a:solidFill>
                  <a:effectLst/>
                  <a:uLnTx/>
                  <a:uFillTx/>
                  <a:ea typeface="+mn-ea"/>
                  <a:cs typeface="+mn-cs"/>
                </a:rPr>
                <a:t> tax</a:t>
              </a:r>
            </a:p>
          </p:txBody>
        </p:sp>
        <p:sp>
          <p:nvSpPr>
            <p:cNvPr id="65" name="Rectangle 1636">
              <a:extLst>
                <a:ext uri="{FF2B5EF4-FFF2-40B4-BE49-F238E27FC236}">
                  <a16:creationId xmlns:a16="http://schemas.microsoft.com/office/drawing/2014/main" id="{6C096AA3-9000-9631-4F64-785A93197C53}"/>
                </a:ext>
              </a:extLst>
            </p:cNvPr>
            <p:cNvSpPr>
              <a:spLocks/>
            </p:cNvSpPr>
            <p:nvPr/>
          </p:nvSpPr>
          <p:spPr>
            <a:xfrm>
              <a:off x="9524420" y="3584131"/>
              <a:ext cx="2149208" cy="1052836"/>
            </a:xfrm>
            <a:prstGeom prst="roundRect">
              <a:avLst>
                <a:gd name="adj" fmla="val 0"/>
              </a:avLst>
            </a:prstGeom>
            <a:noFill/>
            <a:ln w="9525" cap="flat" cmpd="sng" algn="ctr">
              <a:noFill/>
              <a:prstDash val="solid"/>
              <a:round/>
              <a:headEnd type="none" w="med" len="med"/>
              <a:tailEnd type="none" w="med" len="med"/>
            </a:ln>
          </p:spPr>
          <p:txBody>
            <a:bodyPr wrap="square" lIns="0" tIns="68544" rIns="0" bIns="68544" anchor="t">
              <a:noAutofit/>
            </a:bodyPr>
            <a:lstStyle/>
            <a:p>
              <a:pPr marL="0" marR="0" lvl="0" indent="0" algn="l" defTabSz="685457" rtl="0" eaLnBrk="1" fontAlgn="auto" latinLnBrk="0" hangingPunct="1">
                <a:lnSpc>
                  <a:spcPct val="100000"/>
                </a:lnSpc>
                <a:spcBef>
                  <a:spcPts val="225"/>
                </a:spcBef>
                <a:spcAft>
                  <a:spcPts val="75"/>
                </a:spcAft>
                <a:buClr>
                  <a:srgbClr val="FFE600"/>
                </a:buClr>
                <a:buSzTx/>
                <a:buFontTx/>
                <a:buNone/>
                <a:tabLst/>
                <a:defRPr/>
              </a:pPr>
              <a:r>
                <a:rPr lang="en-US" sz="975" b="1" kern="0" noProof="0" dirty="0">
                  <a:solidFill>
                    <a:prstClr val="white"/>
                  </a:solidFill>
                </a:rPr>
                <a:t>Fully integrated source data </a:t>
              </a:r>
              <a:r>
                <a:rPr lang="en-US" sz="975" kern="0" noProof="0" dirty="0">
                  <a:solidFill>
                    <a:prstClr val="white"/>
                  </a:solidFill>
                </a:rPr>
                <a:t>through transformational agent through tax filings without human interaction</a:t>
              </a:r>
              <a:endParaRPr kumimoji="0" lang="en-US" sz="975" i="0" u="none" strike="noStrike" kern="1200" cap="none" spc="0" normalizeH="0" baseline="0" noProof="0" dirty="0">
                <a:ln>
                  <a:noFill/>
                </a:ln>
                <a:solidFill>
                  <a:prstClr val="white"/>
                </a:solidFill>
                <a:effectLst/>
                <a:uLnTx/>
                <a:uFillTx/>
                <a:ea typeface="+mn-ea"/>
                <a:cs typeface="+mn-cs"/>
              </a:endParaRPr>
            </a:p>
          </p:txBody>
        </p:sp>
      </p:grpSp>
    </p:spTree>
    <p:extLst>
      <p:ext uri="{BB962C8B-B14F-4D97-AF65-F5344CB8AC3E}">
        <p14:creationId xmlns:p14="http://schemas.microsoft.com/office/powerpoint/2010/main" val="371466990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287762-96D3-900E-1F86-E57C266C4EA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0F43CEC-1885-6D82-851D-3CE9422EDD85}"/>
              </a:ext>
            </a:extLst>
          </p:cNvPr>
          <p:cNvSpPr>
            <a:spLocks noGrp="1"/>
          </p:cNvSpPr>
          <p:nvPr>
            <p:ph type="title"/>
          </p:nvPr>
        </p:nvSpPr>
        <p:spPr/>
        <p:txBody>
          <a:bodyPr/>
          <a:lstStyle/>
          <a:p>
            <a:r>
              <a:rPr lang="en-IN" dirty="0"/>
              <a:t>Artificial intelligence — disruption with generative AI</a:t>
            </a:r>
            <a:endParaRPr lang="en-US" dirty="0"/>
          </a:p>
        </p:txBody>
      </p:sp>
      <p:sp>
        <p:nvSpPr>
          <p:cNvPr id="11" name="TextBox 10">
            <a:extLst>
              <a:ext uri="{FF2B5EF4-FFF2-40B4-BE49-F238E27FC236}">
                <a16:creationId xmlns:a16="http://schemas.microsoft.com/office/drawing/2014/main" id="{A095E751-D035-6456-0A10-47090FB2B8CB}"/>
              </a:ext>
            </a:extLst>
          </p:cNvPr>
          <p:cNvSpPr txBox="1"/>
          <p:nvPr/>
        </p:nvSpPr>
        <p:spPr>
          <a:xfrm>
            <a:off x="4388498" y="5685779"/>
            <a:ext cx="3415004" cy="302390"/>
          </a:xfrm>
          <a:prstGeom prst="rect">
            <a:avLst/>
          </a:prstGeom>
          <a:noFill/>
        </p:spPr>
        <p:txBody>
          <a:bodyPr wrap="square" lIns="0" tIns="27432" rIns="0" bIns="0" rtlCol="0">
            <a:spAutoFit/>
          </a:bodyPr>
          <a:lstStyle/>
          <a:p>
            <a:pPr algn="ctr">
              <a:lnSpc>
                <a:spcPct val="85000"/>
              </a:lnSpc>
              <a:spcAft>
                <a:spcPts val="450"/>
              </a:spcAft>
              <a:buClr>
                <a:srgbClr val="27ACAA"/>
              </a:buClr>
              <a:buSzPct val="70000"/>
            </a:pPr>
            <a:r>
              <a:rPr lang="en-US" sz="2100" dirty="0">
                <a:solidFill>
                  <a:prstClr val="white"/>
                </a:solidFill>
              </a:rPr>
              <a:t>GenAI</a:t>
            </a:r>
          </a:p>
        </p:txBody>
      </p:sp>
      <p:grpSp>
        <p:nvGrpSpPr>
          <p:cNvPr id="40" name="Group 39">
            <a:extLst>
              <a:ext uri="{FF2B5EF4-FFF2-40B4-BE49-F238E27FC236}">
                <a16:creationId xmlns:a16="http://schemas.microsoft.com/office/drawing/2014/main" id="{0759BEC2-4E1B-BB72-1A1C-23E11FFBA130}"/>
              </a:ext>
            </a:extLst>
          </p:cNvPr>
          <p:cNvGrpSpPr/>
          <p:nvPr/>
        </p:nvGrpSpPr>
        <p:grpSpPr>
          <a:xfrm>
            <a:off x="2917722" y="1604481"/>
            <a:ext cx="6356558" cy="3957678"/>
            <a:chOff x="2071133" y="1774722"/>
            <a:chExt cx="5034177" cy="3134345"/>
          </a:xfrm>
        </p:grpSpPr>
        <p:sp>
          <p:nvSpPr>
            <p:cNvPr id="37" name="Freeform: Shape 36">
              <a:extLst>
                <a:ext uri="{FF2B5EF4-FFF2-40B4-BE49-F238E27FC236}">
                  <a16:creationId xmlns:a16="http://schemas.microsoft.com/office/drawing/2014/main" id="{31239C31-11B5-891D-A428-B24EF7A02DAA}"/>
                </a:ext>
              </a:extLst>
            </p:cNvPr>
            <p:cNvSpPr/>
            <p:nvPr/>
          </p:nvSpPr>
          <p:spPr>
            <a:xfrm>
              <a:off x="4045386" y="2172376"/>
              <a:ext cx="1110343" cy="2369832"/>
            </a:xfrm>
            <a:custGeom>
              <a:avLst/>
              <a:gdLst>
                <a:gd name="connsiteX0" fmla="*/ 555172 w 1110343"/>
                <a:gd name="connsiteY0" fmla="*/ 0 h 2369832"/>
                <a:gd name="connsiteX1" fmla="*/ 658394 w 1110343"/>
                <a:gd name="connsiteY1" fmla="*/ 93815 h 2369832"/>
                <a:gd name="connsiteX2" fmla="*/ 1110343 w 1110343"/>
                <a:gd name="connsiteY2" fmla="*/ 1184916 h 2369832"/>
                <a:gd name="connsiteX3" fmla="*/ 658394 w 1110343"/>
                <a:gd name="connsiteY3" fmla="*/ 2276017 h 2369832"/>
                <a:gd name="connsiteX4" fmla="*/ 555172 w 1110343"/>
                <a:gd name="connsiteY4" fmla="*/ 2369832 h 2369832"/>
                <a:gd name="connsiteX5" fmla="*/ 451949 w 1110343"/>
                <a:gd name="connsiteY5" fmla="*/ 2276017 h 2369832"/>
                <a:gd name="connsiteX6" fmla="*/ 0 w 1110343"/>
                <a:gd name="connsiteY6" fmla="*/ 1184916 h 2369832"/>
                <a:gd name="connsiteX7" fmla="*/ 451949 w 1110343"/>
                <a:gd name="connsiteY7" fmla="*/ 93815 h 2369832"/>
                <a:gd name="connsiteX8" fmla="*/ 555172 w 1110343"/>
                <a:gd name="connsiteY8" fmla="*/ 0 h 236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343" h="2369832">
                  <a:moveTo>
                    <a:pt x="555172" y="0"/>
                  </a:moveTo>
                  <a:lnTo>
                    <a:pt x="658394" y="93815"/>
                  </a:lnTo>
                  <a:cubicBezTo>
                    <a:pt x="937631" y="373052"/>
                    <a:pt x="1110343" y="758815"/>
                    <a:pt x="1110343" y="1184916"/>
                  </a:cubicBezTo>
                  <a:cubicBezTo>
                    <a:pt x="1110343" y="1611018"/>
                    <a:pt x="937631" y="1996780"/>
                    <a:pt x="658394" y="2276017"/>
                  </a:cubicBezTo>
                  <a:lnTo>
                    <a:pt x="555172" y="2369832"/>
                  </a:lnTo>
                  <a:lnTo>
                    <a:pt x="451949" y="2276017"/>
                  </a:lnTo>
                  <a:cubicBezTo>
                    <a:pt x="172712" y="1996780"/>
                    <a:pt x="0" y="1611018"/>
                    <a:pt x="0" y="1184916"/>
                  </a:cubicBezTo>
                  <a:cubicBezTo>
                    <a:pt x="0" y="758815"/>
                    <a:pt x="172712" y="373052"/>
                    <a:pt x="451949" y="93815"/>
                  </a:cubicBezTo>
                  <a:lnTo>
                    <a:pt x="555172" y="0"/>
                  </a:lnTo>
                  <a:close/>
                </a:path>
              </a:pathLst>
            </a:custGeom>
            <a:solidFill>
              <a:schemeClr val="tx2"/>
            </a:solidFill>
            <a:ln w="38100" cap="flat" cmpd="sng" algn="ctr">
              <a:noFill/>
              <a:prstDash val="solid"/>
            </a:ln>
            <a:effectLst/>
          </p:spPr>
          <p:txBody>
            <a:bodyPr wrap="square" rtlCol="0" anchor="t" anchorCtr="0">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srgbClr val="2E2E38"/>
                </a:solidFill>
                <a:effectLst/>
                <a:uLnTx/>
                <a:uFillTx/>
                <a:ea typeface="+mn-ea"/>
                <a:cs typeface="+mn-cs"/>
              </a:endParaRPr>
            </a:p>
          </p:txBody>
        </p:sp>
        <p:sp>
          <p:nvSpPr>
            <p:cNvPr id="36" name="Freeform: Shape 35">
              <a:extLst>
                <a:ext uri="{FF2B5EF4-FFF2-40B4-BE49-F238E27FC236}">
                  <a16:creationId xmlns:a16="http://schemas.microsoft.com/office/drawing/2014/main" id="{8C0BB231-713B-63F6-A7F5-CB81DA5803D5}"/>
                </a:ext>
              </a:extLst>
            </p:cNvPr>
            <p:cNvSpPr/>
            <p:nvPr/>
          </p:nvSpPr>
          <p:spPr>
            <a:xfrm>
              <a:off x="2071133" y="1774722"/>
              <a:ext cx="2530929" cy="3086100"/>
            </a:xfrm>
            <a:custGeom>
              <a:avLst/>
              <a:gdLst>
                <a:gd name="connsiteX0" fmla="*/ 1543050 w 2530929"/>
                <a:gd name="connsiteY0" fmla="*/ 0 h 3086100"/>
                <a:gd name="connsiteX1" fmla="*/ 2524573 w 2530929"/>
                <a:gd name="connsiteY1" fmla="*/ 352358 h 3086100"/>
                <a:gd name="connsiteX2" fmla="*/ 2530929 w 2530929"/>
                <a:gd name="connsiteY2" fmla="*/ 358134 h 3086100"/>
                <a:gd name="connsiteX3" fmla="*/ 2427706 w 2530929"/>
                <a:gd name="connsiteY3" fmla="*/ 451949 h 3086100"/>
                <a:gd name="connsiteX4" fmla="*/ 1975757 w 2530929"/>
                <a:gd name="connsiteY4" fmla="*/ 1543050 h 3086100"/>
                <a:gd name="connsiteX5" fmla="*/ 2427706 w 2530929"/>
                <a:gd name="connsiteY5" fmla="*/ 2634151 h 3086100"/>
                <a:gd name="connsiteX6" fmla="*/ 2530929 w 2530929"/>
                <a:gd name="connsiteY6" fmla="*/ 2727966 h 3086100"/>
                <a:gd name="connsiteX7" fmla="*/ 2524573 w 2530929"/>
                <a:gd name="connsiteY7" fmla="*/ 2733742 h 3086100"/>
                <a:gd name="connsiteX8" fmla="*/ 1543050 w 2530929"/>
                <a:gd name="connsiteY8" fmla="*/ 3086100 h 3086100"/>
                <a:gd name="connsiteX9" fmla="*/ 0 w 2530929"/>
                <a:gd name="connsiteY9" fmla="*/ 1543050 h 3086100"/>
                <a:gd name="connsiteX10" fmla="*/ 1543050 w 2530929"/>
                <a:gd name="connsiteY10" fmla="*/ 0 h 308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0929" h="3086100">
                  <a:moveTo>
                    <a:pt x="1543050" y="0"/>
                  </a:moveTo>
                  <a:cubicBezTo>
                    <a:pt x="1915889" y="0"/>
                    <a:pt x="2257843" y="132232"/>
                    <a:pt x="2524573" y="352358"/>
                  </a:cubicBezTo>
                  <a:lnTo>
                    <a:pt x="2530929" y="358134"/>
                  </a:lnTo>
                  <a:lnTo>
                    <a:pt x="2427706" y="451949"/>
                  </a:lnTo>
                  <a:cubicBezTo>
                    <a:pt x="2148469" y="731186"/>
                    <a:pt x="1975757" y="1116949"/>
                    <a:pt x="1975757" y="1543050"/>
                  </a:cubicBezTo>
                  <a:cubicBezTo>
                    <a:pt x="1975757" y="1969152"/>
                    <a:pt x="2148469" y="2354914"/>
                    <a:pt x="2427706" y="2634151"/>
                  </a:cubicBezTo>
                  <a:lnTo>
                    <a:pt x="2530929" y="2727966"/>
                  </a:lnTo>
                  <a:lnTo>
                    <a:pt x="2524573" y="2733742"/>
                  </a:lnTo>
                  <a:cubicBezTo>
                    <a:pt x="2257843" y="2953868"/>
                    <a:pt x="1915889" y="3086100"/>
                    <a:pt x="1543050" y="3086100"/>
                  </a:cubicBezTo>
                  <a:cubicBezTo>
                    <a:pt x="690847" y="3086100"/>
                    <a:pt x="0" y="2395253"/>
                    <a:pt x="0" y="1543050"/>
                  </a:cubicBezTo>
                  <a:cubicBezTo>
                    <a:pt x="0" y="690847"/>
                    <a:pt x="690847" y="0"/>
                    <a:pt x="1543050" y="0"/>
                  </a:cubicBezTo>
                  <a:close/>
                </a:path>
              </a:pathLst>
            </a:custGeom>
            <a:noFill/>
            <a:ln w="38100" cap="flat" cmpd="sng" algn="ctr">
              <a:solidFill>
                <a:srgbClr val="C4C4CD"/>
              </a:solidFill>
              <a:prstDash val="solid"/>
            </a:ln>
            <a:effectLst/>
          </p:spPr>
          <p:txBody>
            <a:bodyPr wrap="square" rtlCol="0" anchor="t" anchorCtr="0">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srgbClr val="2E2E38"/>
                </a:solidFill>
                <a:effectLst/>
                <a:uLnTx/>
                <a:uFillTx/>
                <a:ea typeface="+mn-ea"/>
                <a:cs typeface="+mn-cs"/>
              </a:endParaRPr>
            </a:p>
          </p:txBody>
        </p:sp>
        <p:sp>
          <p:nvSpPr>
            <p:cNvPr id="35" name="Freeform: Shape 34">
              <a:extLst>
                <a:ext uri="{FF2B5EF4-FFF2-40B4-BE49-F238E27FC236}">
                  <a16:creationId xmlns:a16="http://schemas.microsoft.com/office/drawing/2014/main" id="{49F35CA7-B3A1-184C-8917-4482062D1382}"/>
                </a:ext>
              </a:extLst>
            </p:cNvPr>
            <p:cNvSpPr/>
            <p:nvPr/>
          </p:nvSpPr>
          <p:spPr>
            <a:xfrm>
              <a:off x="4574382" y="1822967"/>
              <a:ext cx="2530928" cy="3086100"/>
            </a:xfrm>
            <a:custGeom>
              <a:avLst/>
              <a:gdLst>
                <a:gd name="connsiteX0" fmla="*/ 987878 w 2530928"/>
                <a:gd name="connsiteY0" fmla="*/ 0 h 3086100"/>
                <a:gd name="connsiteX1" fmla="*/ 2530928 w 2530928"/>
                <a:gd name="connsiteY1" fmla="*/ 1543050 h 3086100"/>
                <a:gd name="connsiteX2" fmla="*/ 987878 w 2530928"/>
                <a:gd name="connsiteY2" fmla="*/ 3086100 h 3086100"/>
                <a:gd name="connsiteX3" fmla="*/ 6355 w 2530928"/>
                <a:gd name="connsiteY3" fmla="*/ 2733742 h 3086100"/>
                <a:gd name="connsiteX4" fmla="*/ 0 w 2530928"/>
                <a:gd name="connsiteY4" fmla="*/ 2727966 h 3086100"/>
                <a:gd name="connsiteX5" fmla="*/ 103222 w 2530928"/>
                <a:gd name="connsiteY5" fmla="*/ 2634151 h 3086100"/>
                <a:gd name="connsiteX6" fmla="*/ 555171 w 2530928"/>
                <a:gd name="connsiteY6" fmla="*/ 1543050 h 3086100"/>
                <a:gd name="connsiteX7" fmla="*/ 103222 w 2530928"/>
                <a:gd name="connsiteY7" fmla="*/ 451949 h 3086100"/>
                <a:gd name="connsiteX8" fmla="*/ 0 w 2530928"/>
                <a:gd name="connsiteY8" fmla="*/ 358134 h 3086100"/>
                <a:gd name="connsiteX9" fmla="*/ 6355 w 2530928"/>
                <a:gd name="connsiteY9" fmla="*/ 352358 h 3086100"/>
                <a:gd name="connsiteX10" fmla="*/ 987878 w 2530928"/>
                <a:gd name="connsiteY10" fmla="*/ 0 h 308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0928" h="3086100">
                  <a:moveTo>
                    <a:pt x="987878" y="0"/>
                  </a:moveTo>
                  <a:cubicBezTo>
                    <a:pt x="1840081" y="0"/>
                    <a:pt x="2530928" y="690847"/>
                    <a:pt x="2530928" y="1543050"/>
                  </a:cubicBezTo>
                  <a:cubicBezTo>
                    <a:pt x="2530928" y="2395253"/>
                    <a:pt x="1840081" y="3086100"/>
                    <a:pt x="987878" y="3086100"/>
                  </a:cubicBezTo>
                  <a:cubicBezTo>
                    <a:pt x="615039" y="3086100"/>
                    <a:pt x="273085" y="2953868"/>
                    <a:pt x="6355" y="2733742"/>
                  </a:cubicBezTo>
                  <a:lnTo>
                    <a:pt x="0" y="2727966"/>
                  </a:lnTo>
                  <a:lnTo>
                    <a:pt x="103222" y="2634151"/>
                  </a:lnTo>
                  <a:cubicBezTo>
                    <a:pt x="382459" y="2354914"/>
                    <a:pt x="555171" y="1969152"/>
                    <a:pt x="555171" y="1543050"/>
                  </a:cubicBezTo>
                  <a:cubicBezTo>
                    <a:pt x="555171" y="1116949"/>
                    <a:pt x="382459" y="731186"/>
                    <a:pt x="103222" y="451949"/>
                  </a:cubicBezTo>
                  <a:lnTo>
                    <a:pt x="0" y="358134"/>
                  </a:lnTo>
                  <a:lnTo>
                    <a:pt x="6355" y="352358"/>
                  </a:lnTo>
                  <a:cubicBezTo>
                    <a:pt x="273085" y="132232"/>
                    <a:pt x="615039" y="0"/>
                    <a:pt x="987878" y="0"/>
                  </a:cubicBezTo>
                  <a:close/>
                </a:path>
              </a:pathLst>
            </a:custGeom>
            <a:noFill/>
            <a:ln w="38100" cap="flat" cmpd="sng" algn="ctr">
              <a:solidFill>
                <a:srgbClr val="C4C4CD"/>
              </a:solidFill>
              <a:prstDash val="solid"/>
            </a:ln>
            <a:effectLst/>
          </p:spPr>
          <p:txBody>
            <a:bodyPr wrap="square" rtlCol="0" anchor="t" anchorCtr="0">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srgbClr val="2E2E38"/>
                </a:solidFill>
                <a:effectLst/>
                <a:uLnTx/>
                <a:uFillTx/>
                <a:ea typeface="+mn-ea"/>
                <a:cs typeface="+mn-cs"/>
              </a:endParaRPr>
            </a:p>
          </p:txBody>
        </p:sp>
        <p:sp>
          <p:nvSpPr>
            <p:cNvPr id="12" name="TextBox 11">
              <a:extLst>
                <a:ext uri="{FF2B5EF4-FFF2-40B4-BE49-F238E27FC236}">
                  <a16:creationId xmlns:a16="http://schemas.microsoft.com/office/drawing/2014/main" id="{F3A28662-D326-7E37-30E7-1D9A9CB728FB}"/>
                </a:ext>
              </a:extLst>
            </p:cNvPr>
            <p:cNvSpPr txBox="1"/>
            <p:nvPr/>
          </p:nvSpPr>
          <p:spPr>
            <a:xfrm>
              <a:off x="3720629" y="3258184"/>
              <a:ext cx="1707501" cy="341632"/>
            </a:xfrm>
            <a:prstGeom prst="rect">
              <a:avLst/>
            </a:prstGeom>
            <a:noFill/>
          </p:spPr>
          <p:txBody>
            <a:bodyPr wrap="square" lIns="0" tIns="27432" rIns="0" bIns="0" rtlCol="0">
              <a:spAutoFit/>
            </a:bodyPr>
            <a:lstStyle/>
            <a:p>
              <a:pPr algn="ctr">
                <a:lnSpc>
                  <a:spcPct val="85000"/>
                </a:lnSpc>
                <a:spcAft>
                  <a:spcPts val="450"/>
                </a:spcAft>
                <a:buClr>
                  <a:srgbClr val="27ACAA"/>
                </a:buClr>
                <a:buSzPct val="70000"/>
              </a:pPr>
              <a:r>
                <a:rPr lang="en-US" sz="2400" dirty="0"/>
                <a:t>Tax</a:t>
              </a:r>
            </a:p>
          </p:txBody>
        </p:sp>
        <p:sp>
          <p:nvSpPr>
            <p:cNvPr id="13" name="TextBox 12">
              <a:extLst>
                <a:ext uri="{FF2B5EF4-FFF2-40B4-BE49-F238E27FC236}">
                  <a16:creationId xmlns:a16="http://schemas.microsoft.com/office/drawing/2014/main" id="{3C27BD69-3FBB-BE23-9860-E7AA224533EA}"/>
                </a:ext>
              </a:extLst>
            </p:cNvPr>
            <p:cNvSpPr txBox="1"/>
            <p:nvPr/>
          </p:nvSpPr>
          <p:spPr>
            <a:xfrm>
              <a:off x="2680315" y="2132781"/>
              <a:ext cx="1707501" cy="341632"/>
            </a:xfrm>
            <a:prstGeom prst="rect">
              <a:avLst/>
            </a:prstGeom>
            <a:noFill/>
          </p:spPr>
          <p:txBody>
            <a:bodyPr wrap="square" lIns="0" tIns="27432" rIns="0" bIns="0" rtlCol="0">
              <a:spAutoFit/>
            </a:bodyPr>
            <a:lstStyle/>
            <a:p>
              <a:pPr algn="ctr">
                <a:lnSpc>
                  <a:spcPct val="85000"/>
                </a:lnSpc>
                <a:spcAft>
                  <a:spcPts val="450"/>
                </a:spcAft>
                <a:buClr>
                  <a:srgbClr val="27ACAA"/>
                </a:buClr>
                <a:buSzPct val="70000"/>
              </a:pPr>
              <a:r>
                <a:rPr lang="en-US" sz="2400" b="1" dirty="0">
                  <a:solidFill>
                    <a:schemeClr val="bg1"/>
                  </a:solidFill>
                </a:rPr>
                <a:t>Language</a:t>
              </a:r>
            </a:p>
          </p:txBody>
        </p:sp>
        <p:sp>
          <p:nvSpPr>
            <p:cNvPr id="14" name="TextBox 13">
              <a:extLst>
                <a:ext uri="{FF2B5EF4-FFF2-40B4-BE49-F238E27FC236}">
                  <a16:creationId xmlns:a16="http://schemas.microsoft.com/office/drawing/2014/main" id="{18AB78AD-4A0A-0536-3832-3044257E78F9}"/>
                </a:ext>
              </a:extLst>
            </p:cNvPr>
            <p:cNvSpPr txBox="1"/>
            <p:nvPr/>
          </p:nvSpPr>
          <p:spPr>
            <a:xfrm>
              <a:off x="4774945" y="2132781"/>
              <a:ext cx="1707501" cy="341632"/>
            </a:xfrm>
            <a:prstGeom prst="rect">
              <a:avLst/>
            </a:prstGeom>
            <a:noFill/>
          </p:spPr>
          <p:txBody>
            <a:bodyPr wrap="square" lIns="0" tIns="27432" rIns="0" bIns="0" rtlCol="0">
              <a:spAutoFit/>
            </a:bodyPr>
            <a:lstStyle/>
            <a:p>
              <a:pPr algn="ctr">
                <a:lnSpc>
                  <a:spcPct val="85000"/>
                </a:lnSpc>
                <a:spcAft>
                  <a:spcPts val="450"/>
                </a:spcAft>
                <a:buClr>
                  <a:srgbClr val="27ACAA"/>
                </a:buClr>
                <a:buSzPct val="70000"/>
              </a:pPr>
              <a:r>
                <a:rPr lang="en-US" sz="2400" b="1" dirty="0">
                  <a:solidFill>
                    <a:schemeClr val="bg1"/>
                  </a:solidFill>
                </a:rPr>
                <a:t>Data</a:t>
              </a:r>
            </a:p>
          </p:txBody>
        </p:sp>
        <p:sp>
          <p:nvSpPr>
            <p:cNvPr id="15" name="TextBox 14">
              <a:extLst>
                <a:ext uri="{FF2B5EF4-FFF2-40B4-BE49-F238E27FC236}">
                  <a16:creationId xmlns:a16="http://schemas.microsoft.com/office/drawing/2014/main" id="{A80757B2-108B-1675-4E5D-017BEDDE9C46}"/>
                </a:ext>
              </a:extLst>
            </p:cNvPr>
            <p:cNvSpPr txBox="1"/>
            <p:nvPr/>
          </p:nvSpPr>
          <p:spPr>
            <a:xfrm>
              <a:off x="2419149" y="2776680"/>
              <a:ext cx="1707501" cy="229124"/>
            </a:xfrm>
            <a:prstGeom prst="rect">
              <a:avLst/>
            </a:prstGeom>
            <a:noFill/>
          </p:spPr>
          <p:txBody>
            <a:bodyPr wrap="square" lIns="0" tIns="27432" rIns="0" bIns="0" rtlCol="0">
              <a:spAutoFit/>
            </a:bodyPr>
            <a:lstStyle/>
            <a:p>
              <a:pPr marL="0" marR="0" lvl="0" indent="0" defTabSz="685800" eaLnBrk="1" fontAlgn="auto" latinLnBrk="0" hangingPunct="1">
                <a:lnSpc>
                  <a:spcPct val="85000"/>
                </a:lnSpc>
                <a:spcBef>
                  <a:spcPts val="0"/>
                </a:spcBef>
                <a:spcAft>
                  <a:spcPts val="450"/>
                </a:spcAft>
                <a:buClr>
                  <a:srgbClr val="27ACAA"/>
                </a:buClr>
                <a:buSzPct val="70000"/>
                <a:buFontTx/>
                <a:buNone/>
                <a:tabLst/>
                <a:defRPr/>
              </a:pPr>
              <a:r>
                <a:rPr kumimoji="0" lang="en-US" sz="2000" b="0" i="0" u="none" strike="noStrike" kern="0" cap="none" spc="0" normalizeH="0" baseline="0" noProof="0" dirty="0">
                  <a:ln>
                    <a:noFill/>
                  </a:ln>
                  <a:solidFill>
                    <a:prstClr val="white"/>
                  </a:solidFill>
                  <a:effectLst/>
                  <a:uLnTx/>
                  <a:uFillTx/>
                </a:rPr>
                <a:t>Regulation</a:t>
              </a:r>
            </a:p>
          </p:txBody>
        </p:sp>
        <p:sp>
          <p:nvSpPr>
            <p:cNvPr id="16" name="TextBox 15">
              <a:extLst>
                <a:ext uri="{FF2B5EF4-FFF2-40B4-BE49-F238E27FC236}">
                  <a16:creationId xmlns:a16="http://schemas.microsoft.com/office/drawing/2014/main" id="{7DA87D0A-2534-18DC-F754-436D6B9EA9DE}"/>
                </a:ext>
              </a:extLst>
            </p:cNvPr>
            <p:cNvSpPr txBox="1"/>
            <p:nvPr/>
          </p:nvSpPr>
          <p:spPr>
            <a:xfrm>
              <a:off x="2300234" y="3210521"/>
              <a:ext cx="1707501" cy="229124"/>
            </a:xfrm>
            <a:prstGeom prst="rect">
              <a:avLst/>
            </a:prstGeom>
            <a:noFill/>
          </p:spPr>
          <p:txBody>
            <a:bodyPr wrap="square" lIns="0" tIns="27432" rIns="0" bIns="0" rtlCol="0">
              <a:spAutoFit/>
            </a:bodyPr>
            <a:lstStyle/>
            <a:p>
              <a:pPr marL="0" marR="0" lvl="0" indent="0" defTabSz="685800" eaLnBrk="1" fontAlgn="auto" latinLnBrk="0" hangingPunct="1">
                <a:lnSpc>
                  <a:spcPct val="85000"/>
                </a:lnSpc>
                <a:spcBef>
                  <a:spcPts val="0"/>
                </a:spcBef>
                <a:spcAft>
                  <a:spcPts val="450"/>
                </a:spcAft>
                <a:buClr>
                  <a:srgbClr val="27ACAA"/>
                </a:buClr>
                <a:buSzPct val="70000"/>
                <a:buFontTx/>
                <a:buNone/>
                <a:tabLst/>
                <a:defRPr/>
              </a:pPr>
              <a:r>
                <a:rPr kumimoji="0" lang="en-US" sz="2000" b="0" i="0" u="none" strike="noStrike" kern="0" cap="none" spc="0" normalizeH="0" baseline="0" noProof="0" dirty="0">
                  <a:ln>
                    <a:noFill/>
                  </a:ln>
                  <a:solidFill>
                    <a:prstClr val="white"/>
                  </a:solidFill>
                  <a:effectLst/>
                  <a:uLnTx/>
                  <a:uFillTx/>
                </a:rPr>
                <a:t>Policy</a:t>
              </a:r>
            </a:p>
          </p:txBody>
        </p:sp>
        <p:sp>
          <p:nvSpPr>
            <p:cNvPr id="17" name="TextBox 16">
              <a:extLst>
                <a:ext uri="{FF2B5EF4-FFF2-40B4-BE49-F238E27FC236}">
                  <a16:creationId xmlns:a16="http://schemas.microsoft.com/office/drawing/2014/main" id="{9E01806B-2D9C-9BCC-1595-CE3BD337C70A}"/>
                </a:ext>
              </a:extLst>
            </p:cNvPr>
            <p:cNvSpPr txBox="1"/>
            <p:nvPr/>
          </p:nvSpPr>
          <p:spPr>
            <a:xfrm>
              <a:off x="2419149" y="3684211"/>
              <a:ext cx="1707501" cy="229124"/>
            </a:xfrm>
            <a:prstGeom prst="rect">
              <a:avLst/>
            </a:prstGeom>
            <a:noFill/>
          </p:spPr>
          <p:txBody>
            <a:bodyPr wrap="square" lIns="0" tIns="27432" rIns="0" bIns="0" rtlCol="0">
              <a:spAutoFit/>
            </a:bodyPr>
            <a:lstStyle/>
            <a:p>
              <a:pPr marL="0" marR="0" lvl="0" indent="0" defTabSz="685800" eaLnBrk="1" fontAlgn="auto" latinLnBrk="0" hangingPunct="1">
                <a:lnSpc>
                  <a:spcPct val="85000"/>
                </a:lnSpc>
                <a:spcBef>
                  <a:spcPts val="0"/>
                </a:spcBef>
                <a:spcAft>
                  <a:spcPts val="450"/>
                </a:spcAft>
                <a:buClr>
                  <a:srgbClr val="27ACAA"/>
                </a:buClr>
                <a:buSzPct val="70000"/>
                <a:buFontTx/>
                <a:buNone/>
                <a:tabLst/>
                <a:defRPr/>
              </a:pPr>
              <a:r>
                <a:rPr kumimoji="0" lang="en-US" sz="2000" b="0" i="0" u="none" strike="noStrike" kern="0" cap="none" spc="0" normalizeH="0" baseline="0" noProof="0" dirty="0">
                  <a:ln>
                    <a:noFill/>
                  </a:ln>
                  <a:solidFill>
                    <a:prstClr val="white"/>
                  </a:solidFill>
                  <a:effectLst/>
                  <a:uLnTx/>
                  <a:uFillTx/>
                </a:rPr>
                <a:t>Legislation</a:t>
              </a:r>
            </a:p>
          </p:txBody>
        </p:sp>
        <p:sp>
          <p:nvSpPr>
            <p:cNvPr id="18" name="TextBox 17">
              <a:extLst>
                <a:ext uri="{FF2B5EF4-FFF2-40B4-BE49-F238E27FC236}">
                  <a16:creationId xmlns:a16="http://schemas.microsoft.com/office/drawing/2014/main" id="{AC5C5EFB-418C-D613-4D09-96E4E57B87F2}"/>
                </a:ext>
              </a:extLst>
            </p:cNvPr>
            <p:cNvSpPr txBox="1"/>
            <p:nvPr/>
          </p:nvSpPr>
          <p:spPr>
            <a:xfrm>
              <a:off x="2708397" y="4118052"/>
              <a:ext cx="1707501" cy="229124"/>
            </a:xfrm>
            <a:prstGeom prst="rect">
              <a:avLst/>
            </a:prstGeom>
            <a:noFill/>
          </p:spPr>
          <p:txBody>
            <a:bodyPr wrap="square" lIns="0" tIns="27432" rIns="0" bIns="0" rtlCol="0">
              <a:spAutoFit/>
            </a:bodyPr>
            <a:lstStyle/>
            <a:p>
              <a:pPr marL="0" marR="0" lvl="0" indent="0" defTabSz="685800" eaLnBrk="1" fontAlgn="auto" latinLnBrk="0" hangingPunct="1">
                <a:lnSpc>
                  <a:spcPct val="85000"/>
                </a:lnSpc>
                <a:spcBef>
                  <a:spcPts val="0"/>
                </a:spcBef>
                <a:spcAft>
                  <a:spcPts val="450"/>
                </a:spcAft>
                <a:buClr>
                  <a:srgbClr val="27ACAA"/>
                </a:buClr>
                <a:buSzPct val="70000"/>
                <a:buFontTx/>
                <a:buNone/>
                <a:tabLst/>
                <a:defRPr/>
              </a:pPr>
              <a:r>
                <a:rPr kumimoji="0" lang="en-US" sz="2000" b="0" i="0" u="none" strike="noStrike" kern="0" cap="none" spc="0" normalizeH="0" baseline="0" noProof="0" dirty="0">
                  <a:ln>
                    <a:noFill/>
                  </a:ln>
                  <a:solidFill>
                    <a:prstClr val="white"/>
                  </a:solidFill>
                  <a:effectLst/>
                  <a:uLnTx/>
                  <a:uFillTx/>
                </a:rPr>
                <a:t>Documents</a:t>
              </a:r>
            </a:p>
          </p:txBody>
        </p:sp>
        <p:sp>
          <p:nvSpPr>
            <p:cNvPr id="19" name="TextBox 18">
              <a:extLst>
                <a:ext uri="{FF2B5EF4-FFF2-40B4-BE49-F238E27FC236}">
                  <a16:creationId xmlns:a16="http://schemas.microsoft.com/office/drawing/2014/main" id="{2460D8D4-0FA0-F3B6-E3E8-9933A54BD9BB}"/>
                </a:ext>
              </a:extLst>
            </p:cNvPr>
            <p:cNvSpPr txBox="1"/>
            <p:nvPr/>
          </p:nvSpPr>
          <p:spPr>
            <a:xfrm>
              <a:off x="4997562" y="2776680"/>
              <a:ext cx="1707501" cy="229124"/>
            </a:xfrm>
            <a:prstGeom prst="rect">
              <a:avLst/>
            </a:prstGeom>
            <a:noFill/>
          </p:spPr>
          <p:txBody>
            <a:bodyPr wrap="square" lIns="0" tIns="27432" rIns="0" bIns="0" rtlCol="0">
              <a:spAutoFit/>
            </a:bodyPr>
            <a:lstStyle/>
            <a:p>
              <a:pPr marL="0" marR="0" lvl="0" indent="0" algn="r" defTabSz="685800" eaLnBrk="1" fontAlgn="auto" latinLnBrk="0" hangingPunct="1">
                <a:lnSpc>
                  <a:spcPct val="85000"/>
                </a:lnSpc>
                <a:spcBef>
                  <a:spcPts val="0"/>
                </a:spcBef>
                <a:spcAft>
                  <a:spcPts val="450"/>
                </a:spcAft>
                <a:buClr>
                  <a:srgbClr val="27ACAA"/>
                </a:buClr>
                <a:buSzPct val="70000"/>
                <a:buFontTx/>
                <a:buNone/>
                <a:tabLst/>
                <a:defRPr/>
              </a:pPr>
              <a:r>
                <a:rPr kumimoji="0" lang="en-US" sz="2000" b="0" i="0" u="none" strike="noStrike" kern="0" cap="none" spc="0" normalizeH="0" baseline="0" noProof="0" dirty="0">
                  <a:ln>
                    <a:noFill/>
                  </a:ln>
                  <a:solidFill>
                    <a:prstClr val="white"/>
                  </a:solidFill>
                  <a:effectLst/>
                  <a:uLnTx/>
                  <a:uFillTx/>
                </a:rPr>
                <a:t>Transactions</a:t>
              </a:r>
            </a:p>
          </p:txBody>
        </p:sp>
        <p:sp>
          <p:nvSpPr>
            <p:cNvPr id="21" name="TextBox 20">
              <a:extLst>
                <a:ext uri="{FF2B5EF4-FFF2-40B4-BE49-F238E27FC236}">
                  <a16:creationId xmlns:a16="http://schemas.microsoft.com/office/drawing/2014/main" id="{23FDDEC3-C15B-3D02-A82B-B7061F2FB0AF}"/>
                </a:ext>
              </a:extLst>
            </p:cNvPr>
            <p:cNvSpPr txBox="1"/>
            <p:nvPr/>
          </p:nvSpPr>
          <p:spPr>
            <a:xfrm>
              <a:off x="5144575" y="3210521"/>
              <a:ext cx="1707501" cy="229124"/>
            </a:xfrm>
            <a:prstGeom prst="rect">
              <a:avLst/>
            </a:prstGeom>
            <a:noFill/>
          </p:spPr>
          <p:txBody>
            <a:bodyPr wrap="square" lIns="0" tIns="27432" rIns="0" bIns="0" rtlCol="0">
              <a:spAutoFit/>
            </a:bodyPr>
            <a:lstStyle/>
            <a:p>
              <a:pPr marL="0" marR="0" lvl="0" indent="0" algn="r" defTabSz="685800" eaLnBrk="1" fontAlgn="auto" latinLnBrk="0" hangingPunct="1">
                <a:lnSpc>
                  <a:spcPct val="85000"/>
                </a:lnSpc>
                <a:spcBef>
                  <a:spcPts val="0"/>
                </a:spcBef>
                <a:spcAft>
                  <a:spcPts val="450"/>
                </a:spcAft>
                <a:buClr>
                  <a:srgbClr val="27ACAA"/>
                </a:buClr>
                <a:buSzPct val="70000"/>
                <a:buFontTx/>
                <a:buNone/>
                <a:tabLst/>
                <a:defRPr/>
              </a:pPr>
              <a:r>
                <a:rPr kumimoji="0" lang="en-US" sz="2000" b="0" i="0" u="none" strike="noStrike" kern="0" cap="none" spc="0" normalizeH="0" baseline="0" noProof="0" dirty="0">
                  <a:ln>
                    <a:noFill/>
                  </a:ln>
                  <a:solidFill>
                    <a:prstClr val="white"/>
                  </a:solidFill>
                  <a:effectLst/>
                  <a:uLnTx/>
                  <a:uFillTx/>
                </a:rPr>
                <a:t>Trial balances</a:t>
              </a:r>
            </a:p>
          </p:txBody>
        </p:sp>
        <p:sp>
          <p:nvSpPr>
            <p:cNvPr id="22" name="TextBox 21">
              <a:extLst>
                <a:ext uri="{FF2B5EF4-FFF2-40B4-BE49-F238E27FC236}">
                  <a16:creationId xmlns:a16="http://schemas.microsoft.com/office/drawing/2014/main" id="{C92877F9-F8FD-486F-A433-58F020840767}"/>
                </a:ext>
              </a:extLst>
            </p:cNvPr>
            <p:cNvSpPr txBox="1"/>
            <p:nvPr/>
          </p:nvSpPr>
          <p:spPr>
            <a:xfrm>
              <a:off x="4962571" y="3684211"/>
              <a:ext cx="1707501" cy="229124"/>
            </a:xfrm>
            <a:prstGeom prst="rect">
              <a:avLst/>
            </a:prstGeom>
            <a:noFill/>
          </p:spPr>
          <p:txBody>
            <a:bodyPr wrap="square" lIns="0" tIns="27432" rIns="0" bIns="0" rtlCol="0">
              <a:spAutoFit/>
            </a:bodyPr>
            <a:lstStyle/>
            <a:p>
              <a:pPr marL="0" marR="0" lvl="0" indent="0" algn="r" defTabSz="685800" eaLnBrk="1" fontAlgn="auto" latinLnBrk="0" hangingPunct="1">
                <a:lnSpc>
                  <a:spcPct val="85000"/>
                </a:lnSpc>
                <a:spcBef>
                  <a:spcPts val="0"/>
                </a:spcBef>
                <a:spcAft>
                  <a:spcPts val="450"/>
                </a:spcAft>
                <a:buClr>
                  <a:srgbClr val="27ACAA"/>
                </a:buClr>
                <a:buSzPct val="70000"/>
                <a:buFontTx/>
                <a:buNone/>
                <a:tabLst/>
                <a:defRPr/>
              </a:pPr>
              <a:r>
                <a:rPr kumimoji="0" lang="en-US" sz="2000" b="0" i="0" u="none" strike="noStrike" kern="0" cap="none" spc="0" normalizeH="0" baseline="0" noProof="0" dirty="0">
                  <a:ln>
                    <a:noFill/>
                  </a:ln>
                  <a:solidFill>
                    <a:prstClr val="white"/>
                  </a:solidFill>
                  <a:effectLst/>
                  <a:uLnTx/>
                  <a:uFillTx/>
                </a:rPr>
                <a:t>Ledgers</a:t>
              </a:r>
            </a:p>
          </p:txBody>
        </p:sp>
        <p:sp>
          <p:nvSpPr>
            <p:cNvPr id="25" name="TextBox 24">
              <a:extLst>
                <a:ext uri="{FF2B5EF4-FFF2-40B4-BE49-F238E27FC236}">
                  <a16:creationId xmlns:a16="http://schemas.microsoft.com/office/drawing/2014/main" id="{B55CCFC7-B5FF-3E97-C727-9F670FDFEB7E}"/>
                </a:ext>
              </a:extLst>
            </p:cNvPr>
            <p:cNvSpPr txBox="1"/>
            <p:nvPr/>
          </p:nvSpPr>
          <p:spPr>
            <a:xfrm>
              <a:off x="4726971" y="4118052"/>
              <a:ext cx="1707501" cy="229124"/>
            </a:xfrm>
            <a:prstGeom prst="rect">
              <a:avLst/>
            </a:prstGeom>
            <a:noFill/>
          </p:spPr>
          <p:txBody>
            <a:bodyPr wrap="square" lIns="0" tIns="27432" rIns="0" bIns="0" rtlCol="0">
              <a:spAutoFit/>
            </a:bodyPr>
            <a:lstStyle/>
            <a:p>
              <a:pPr marL="0" marR="0" lvl="0" indent="0" algn="r" defTabSz="685800" eaLnBrk="1" fontAlgn="auto" latinLnBrk="0" hangingPunct="1">
                <a:lnSpc>
                  <a:spcPct val="85000"/>
                </a:lnSpc>
                <a:spcBef>
                  <a:spcPts val="0"/>
                </a:spcBef>
                <a:spcAft>
                  <a:spcPts val="450"/>
                </a:spcAft>
                <a:buClr>
                  <a:srgbClr val="27ACAA"/>
                </a:buClr>
                <a:buSzPct val="70000"/>
                <a:buFontTx/>
                <a:buNone/>
                <a:tabLst/>
                <a:defRPr/>
              </a:pPr>
              <a:r>
                <a:rPr kumimoji="0" lang="en-US" sz="2000" b="0" i="0" u="none" strike="noStrike" kern="0" cap="none" spc="0" normalizeH="0" baseline="0" noProof="0" dirty="0">
                  <a:ln>
                    <a:noFill/>
                  </a:ln>
                  <a:solidFill>
                    <a:prstClr val="white"/>
                  </a:solidFill>
                  <a:effectLst/>
                  <a:uLnTx/>
                  <a:uFillTx/>
                </a:rPr>
                <a:t>Financials</a:t>
              </a:r>
            </a:p>
          </p:txBody>
        </p:sp>
      </p:grpSp>
      <p:cxnSp>
        <p:nvCxnSpPr>
          <p:cNvPr id="26" name="Straight Arrow Connector 25">
            <a:extLst>
              <a:ext uri="{FF2B5EF4-FFF2-40B4-BE49-F238E27FC236}">
                <a16:creationId xmlns:a16="http://schemas.microsoft.com/office/drawing/2014/main" id="{673BEAEC-CE4D-F9C0-F229-E57502DC9A28}"/>
              </a:ext>
            </a:extLst>
          </p:cNvPr>
          <p:cNvCxnSpPr>
            <a:cxnSpLocks/>
          </p:cNvCxnSpPr>
          <p:nvPr/>
        </p:nvCxnSpPr>
        <p:spPr>
          <a:xfrm flipH="1">
            <a:off x="8912487" y="2109145"/>
            <a:ext cx="704480" cy="585421"/>
          </a:xfrm>
          <a:prstGeom prst="straightConnector1">
            <a:avLst/>
          </a:prstGeom>
          <a:noFill/>
          <a:ln w="9525" cap="flat" cmpd="sng" algn="ctr">
            <a:solidFill>
              <a:sysClr val="window" lastClr="FFFFFF"/>
            </a:solidFill>
            <a:prstDash val="solid"/>
            <a:tailEnd type="triangle"/>
          </a:ln>
          <a:effectLst/>
        </p:spPr>
      </p:cxnSp>
      <p:sp>
        <p:nvSpPr>
          <p:cNvPr id="27" name="TextBox 26">
            <a:extLst>
              <a:ext uri="{FF2B5EF4-FFF2-40B4-BE49-F238E27FC236}">
                <a16:creationId xmlns:a16="http://schemas.microsoft.com/office/drawing/2014/main" id="{D4A4571A-0C90-D80D-41FA-3543D5CD3E25}"/>
              </a:ext>
            </a:extLst>
          </p:cNvPr>
          <p:cNvSpPr txBox="1"/>
          <p:nvPr/>
        </p:nvSpPr>
        <p:spPr>
          <a:xfrm>
            <a:off x="8768896" y="1490598"/>
            <a:ext cx="2504132" cy="420115"/>
          </a:xfrm>
          <a:prstGeom prst="rect">
            <a:avLst/>
          </a:prstGeom>
          <a:noFill/>
        </p:spPr>
        <p:txBody>
          <a:bodyPr wrap="square" lIns="0" tIns="27432" rIns="0" bIns="0" rtlCol="0">
            <a:spAutoFit/>
          </a:bodyPr>
          <a:lstStyle/>
          <a:p>
            <a:pPr marL="0" marR="0" lvl="0" indent="0" defTabSz="685800" eaLnBrk="1" fontAlgn="auto" latinLnBrk="0" hangingPunct="1">
              <a:lnSpc>
                <a:spcPct val="85000"/>
              </a:lnSpc>
              <a:spcBef>
                <a:spcPts val="0"/>
              </a:spcBef>
              <a:spcAft>
                <a:spcPts val="0"/>
              </a:spcAft>
              <a:buClr>
                <a:srgbClr val="27ACAA"/>
              </a:buClr>
              <a:buSzPct val="70000"/>
              <a:buFontTx/>
              <a:buNone/>
              <a:tabLst/>
              <a:defRPr/>
            </a:pPr>
            <a:r>
              <a:rPr kumimoji="0" lang="en-US" sz="1500" b="0" i="0" u="none" strike="noStrike" kern="0" cap="none" spc="0" normalizeH="0" baseline="0" noProof="0" dirty="0">
                <a:ln>
                  <a:noFill/>
                </a:ln>
                <a:solidFill>
                  <a:prstClr val="white"/>
                </a:solidFill>
                <a:effectLst/>
                <a:uLnTx/>
                <a:uFillTx/>
              </a:rPr>
              <a:t>Traditional focus of</a:t>
            </a:r>
          </a:p>
          <a:p>
            <a:pPr marL="0" marR="0" lvl="0" indent="0" defTabSz="685800" eaLnBrk="1" fontAlgn="auto" latinLnBrk="0" hangingPunct="1">
              <a:lnSpc>
                <a:spcPct val="85000"/>
              </a:lnSpc>
              <a:spcBef>
                <a:spcPts val="0"/>
              </a:spcBef>
              <a:spcAft>
                <a:spcPts val="0"/>
              </a:spcAft>
              <a:buClr>
                <a:srgbClr val="27ACAA"/>
              </a:buClr>
              <a:buSzPct val="70000"/>
              <a:buFontTx/>
              <a:buNone/>
              <a:tabLst/>
              <a:defRPr/>
            </a:pPr>
            <a:r>
              <a:rPr kumimoji="0" lang="en-US" sz="1500" b="0" i="0" u="none" strike="noStrike" kern="0" cap="none" spc="0" normalizeH="0" baseline="0" noProof="0" dirty="0">
                <a:ln>
                  <a:noFill/>
                </a:ln>
                <a:solidFill>
                  <a:prstClr val="white"/>
                </a:solidFill>
                <a:effectLst/>
                <a:uLnTx/>
                <a:uFillTx/>
              </a:rPr>
              <a:t>technology and automation</a:t>
            </a:r>
          </a:p>
        </p:txBody>
      </p:sp>
      <p:cxnSp>
        <p:nvCxnSpPr>
          <p:cNvPr id="39" name="Straight Arrow Connector 38">
            <a:extLst>
              <a:ext uri="{FF2B5EF4-FFF2-40B4-BE49-F238E27FC236}">
                <a16:creationId xmlns:a16="http://schemas.microsoft.com/office/drawing/2014/main" id="{789CEAC5-156A-A0F1-9BC5-2AEC7D8E7738}"/>
              </a:ext>
            </a:extLst>
          </p:cNvPr>
          <p:cNvCxnSpPr>
            <a:cxnSpLocks/>
          </p:cNvCxnSpPr>
          <p:nvPr/>
        </p:nvCxnSpPr>
        <p:spPr>
          <a:xfrm>
            <a:off x="4045596" y="6055168"/>
            <a:ext cx="4100809" cy="0"/>
          </a:xfrm>
          <a:prstGeom prst="straightConnector1">
            <a:avLst/>
          </a:prstGeom>
          <a:ln w="9525">
            <a:solidFill>
              <a:schemeClr val="bg1"/>
            </a:solidFill>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6253387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3A738F-DC8F-E0BA-1153-44448347897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B0416F6-00F1-A03E-F753-FCF4298116E0}"/>
              </a:ext>
            </a:extLst>
          </p:cNvPr>
          <p:cNvSpPr>
            <a:spLocks noGrp="1"/>
          </p:cNvSpPr>
          <p:nvPr>
            <p:ph type="title"/>
          </p:nvPr>
        </p:nvSpPr>
        <p:spPr/>
        <p:txBody>
          <a:bodyPr/>
          <a:lstStyle/>
          <a:p>
            <a:r>
              <a:rPr lang="en-IN" dirty="0"/>
              <a:t>Generative AI select use cases — a rapidly evolving list</a:t>
            </a:r>
            <a:endParaRPr lang="en-US" dirty="0"/>
          </a:p>
        </p:txBody>
      </p:sp>
      <p:graphicFrame>
        <p:nvGraphicFramePr>
          <p:cNvPr id="3" name="Table 2">
            <a:extLst>
              <a:ext uri="{FF2B5EF4-FFF2-40B4-BE49-F238E27FC236}">
                <a16:creationId xmlns:a16="http://schemas.microsoft.com/office/drawing/2014/main" id="{8F06A946-F574-E6E2-B6CE-6396FD20749B}"/>
              </a:ext>
            </a:extLst>
          </p:cNvPr>
          <p:cNvGraphicFramePr>
            <a:graphicFrameLocks noGrp="1"/>
          </p:cNvGraphicFramePr>
          <p:nvPr>
            <p:extLst>
              <p:ext uri="{D42A27DB-BD31-4B8C-83A1-F6EECF244321}">
                <p14:modId xmlns:p14="http://schemas.microsoft.com/office/powerpoint/2010/main" val="422170757"/>
              </p:ext>
            </p:extLst>
          </p:nvPr>
        </p:nvGraphicFramePr>
        <p:xfrm>
          <a:off x="485523" y="1412877"/>
          <a:ext cx="11227048" cy="4689760"/>
        </p:xfrm>
        <a:graphic>
          <a:graphicData uri="http://schemas.openxmlformats.org/drawingml/2006/table">
            <a:tbl>
              <a:tblPr firstRow="1" bandRow="1">
                <a:effectLst>
                  <a:outerShdw blurRad="50800" dist="38100" dir="5400000" algn="t" rotWithShape="0">
                    <a:prstClr val="black">
                      <a:alpha val="40000"/>
                    </a:prstClr>
                  </a:outerShdw>
                </a:effectLst>
                <a:tableStyleId>{5C22544A-7EE6-4342-B048-85BDC9FD1C3A}</a:tableStyleId>
              </a:tblPr>
              <a:tblGrid>
                <a:gridCol w="1603864">
                  <a:extLst>
                    <a:ext uri="{9D8B030D-6E8A-4147-A177-3AD203B41FA5}">
                      <a16:colId xmlns:a16="http://schemas.microsoft.com/office/drawing/2014/main" val="3559465337"/>
                    </a:ext>
                  </a:extLst>
                </a:gridCol>
                <a:gridCol w="1603864">
                  <a:extLst>
                    <a:ext uri="{9D8B030D-6E8A-4147-A177-3AD203B41FA5}">
                      <a16:colId xmlns:a16="http://schemas.microsoft.com/office/drawing/2014/main" val="98407069"/>
                    </a:ext>
                  </a:extLst>
                </a:gridCol>
                <a:gridCol w="1603864">
                  <a:extLst>
                    <a:ext uri="{9D8B030D-6E8A-4147-A177-3AD203B41FA5}">
                      <a16:colId xmlns:a16="http://schemas.microsoft.com/office/drawing/2014/main" val="2530258499"/>
                    </a:ext>
                  </a:extLst>
                </a:gridCol>
                <a:gridCol w="1603864">
                  <a:extLst>
                    <a:ext uri="{9D8B030D-6E8A-4147-A177-3AD203B41FA5}">
                      <a16:colId xmlns:a16="http://schemas.microsoft.com/office/drawing/2014/main" val="683000628"/>
                    </a:ext>
                  </a:extLst>
                </a:gridCol>
                <a:gridCol w="1603864">
                  <a:extLst>
                    <a:ext uri="{9D8B030D-6E8A-4147-A177-3AD203B41FA5}">
                      <a16:colId xmlns:a16="http://schemas.microsoft.com/office/drawing/2014/main" val="694962855"/>
                    </a:ext>
                  </a:extLst>
                </a:gridCol>
                <a:gridCol w="1603864">
                  <a:extLst>
                    <a:ext uri="{9D8B030D-6E8A-4147-A177-3AD203B41FA5}">
                      <a16:colId xmlns:a16="http://schemas.microsoft.com/office/drawing/2014/main" val="1735443945"/>
                    </a:ext>
                  </a:extLst>
                </a:gridCol>
                <a:gridCol w="1603864">
                  <a:extLst>
                    <a:ext uri="{9D8B030D-6E8A-4147-A177-3AD203B41FA5}">
                      <a16:colId xmlns:a16="http://schemas.microsoft.com/office/drawing/2014/main" val="4046919266"/>
                    </a:ext>
                  </a:extLst>
                </a:gridCol>
              </a:tblGrid>
              <a:tr h="479488">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algn="l" rtl="0"/>
                      <a:r>
                        <a:rPr lang="en-US" sz="1400" b="1" noProof="0" dirty="0">
                          <a:solidFill>
                            <a:schemeClr val="bg1"/>
                          </a:solidFill>
                          <a:latin typeface="+mn-lt"/>
                        </a:rPr>
                        <a:t>Value added tax</a:t>
                      </a:r>
                    </a:p>
                  </a:txBody>
                  <a:tcPr marL="48968" marR="62189" marT="31094" marB="31094" anchor="ctr">
                    <a:lnL w="9525" cap="flat" cmpd="sng" algn="ctr">
                      <a:solidFill>
                        <a:srgbClr val="747480"/>
                      </a:solidFill>
                      <a:prstDash val="sysDot"/>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solidFill>
                      <a:srgbClr val="747480"/>
                    </a:solid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algn="l" rtl="0"/>
                      <a:r>
                        <a:rPr lang="en-US" sz="1400" b="1" noProof="0" dirty="0">
                          <a:solidFill>
                            <a:schemeClr val="bg1"/>
                          </a:solidFill>
                          <a:latin typeface="+mn-lt"/>
                        </a:rPr>
                        <a:t>Sales and use tax</a:t>
                      </a:r>
                    </a:p>
                  </a:txBody>
                  <a:tcPr marL="48968" marR="62189" marT="31094" marB="31094"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solidFill>
                      <a:srgbClr val="747480"/>
                    </a:solid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1007852" rtl="0" eaLnBrk="1" fontAlgn="auto" latinLnBrk="0" hangingPunct="1">
                        <a:lnSpc>
                          <a:spcPct val="100000"/>
                        </a:lnSpc>
                        <a:spcBef>
                          <a:spcPts val="0"/>
                        </a:spcBef>
                        <a:spcAft>
                          <a:spcPts val="0"/>
                        </a:spcAft>
                        <a:buClrTx/>
                        <a:buSzTx/>
                        <a:buFontTx/>
                        <a:buNone/>
                        <a:tabLst/>
                        <a:defRPr/>
                      </a:pPr>
                      <a:r>
                        <a:rPr lang="en-US" sz="1400" b="1" noProof="0" dirty="0">
                          <a:solidFill>
                            <a:schemeClr val="bg1"/>
                          </a:solidFill>
                          <a:latin typeface="+mn-lt"/>
                        </a:rPr>
                        <a:t>Property tax</a:t>
                      </a:r>
                    </a:p>
                  </a:txBody>
                  <a:tcPr marL="48968" marR="62189" marT="31094" marB="31094"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solidFill>
                      <a:srgbClr val="747480"/>
                    </a:solid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algn="l" rtl="0"/>
                      <a:r>
                        <a:rPr lang="en-US" sz="1400" b="1" noProof="0" dirty="0">
                          <a:solidFill>
                            <a:schemeClr val="bg1"/>
                          </a:solidFill>
                          <a:latin typeface="+mn-lt"/>
                        </a:rPr>
                        <a:t>Controversy management</a:t>
                      </a:r>
                    </a:p>
                  </a:txBody>
                  <a:tcPr marL="48968" marR="62189" marT="31094" marB="31094"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solidFill>
                      <a:srgbClr val="747480"/>
                    </a:solid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1007852" rtl="0" eaLnBrk="1" fontAlgn="auto" latinLnBrk="0" hangingPunct="1">
                        <a:lnSpc>
                          <a:spcPct val="100000"/>
                        </a:lnSpc>
                        <a:spcBef>
                          <a:spcPts val="0"/>
                        </a:spcBef>
                        <a:spcAft>
                          <a:spcPts val="0"/>
                        </a:spcAft>
                        <a:buClrTx/>
                        <a:buSzTx/>
                        <a:buFontTx/>
                        <a:buNone/>
                        <a:tabLst/>
                        <a:defRPr/>
                      </a:pPr>
                      <a:r>
                        <a:rPr lang="en-US" sz="1400" b="1" noProof="0" dirty="0">
                          <a:solidFill>
                            <a:schemeClr val="bg1"/>
                          </a:solidFill>
                          <a:latin typeface="+mn-lt"/>
                        </a:rPr>
                        <a:t>State income tax</a:t>
                      </a:r>
                    </a:p>
                  </a:txBody>
                  <a:tcPr marL="48968" marR="62189" marT="31094" marB="31094"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solidFill>
                      <a:srgbClr val="747480"/>
                    </a:solid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algn="l" rtl="0"/>
                      <a:r>
                        <a:rPr lang="en-US" sz="1400" b="1" noProof="0" dirty="0">
                          <a:solidFill>
                            <a:schemeClr val="bg1"/>
                          </a:solidFill>
                          <a:latin typeface="+mn-lt"/>
                        </a:rPr>
                        <a:t>Excise tax</a:t>
                      </a:r>
                    </a:p>
                  </a:txBody>
                  <a:tcPr marL="48968" marR="62189" marT="31094" marB="31094"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solidFill>
                      <a:srgbClr val="747480"/>
                    </a:solid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algn="l" rtl="0"/>
                      <a:r>
                        <a:rPr lang="en-US" sz="1400" b="1" noProof="0" dirty="0">
                          <a:solidFill>
                            <a:schemeClr val="bg1"/>
                          </a:solidFill>
                          <a:latin typeface="+mn-lt"/>
                        </a:rPr>
                        <a:t>Credits and incentives</a:t>
                      </a:r>
                    </a:p>
                  </a:txBody>
                  <a:tcPr marL="48968" marR="62189" marT="31094" marB="31094" anchor="ctr">
                    <a:lnL w="9525" cap="flat" cmpd="sng" algn="ctr">
                      <a:solidFill>
                        <a:srgbClr val="C4C4CD"/>
                      </a:solidFill>
                      <a:prstDash val="solid"/>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solidFill>
                      <a:srgbClr val="747480"/>
                    </a:solidFill>
                  </a:tcPr>
                </a:tc>
                <a:extLst>
                  <a:ext uri="{0D108BD9-81ED-4DB2-BD59-A6C34878D82A}">
                    <a16:rowId xmlns:a16="http://schemas.microsoft.com/office/drawing/2014/main" val="19337246"/>
                  </a:ext>
                </a:extLst>
              </a:tr>
              <a:tr h="1085158">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rtl="0"/>
                      <a:r>
                        <a:rPr lang="en-US" sz="900" b="1" noProof="0" dirty="0">
                          <a:solidFill>
                            <a:schemeClr val="bg1"/>
                          </a:solidFill>
                          <a:latin typeface="+mn-lt"/>
                        </a:rPr>
                        <a:t>Draft, review and summarize </a:t>
                      </a:r>
                      <a:r>
                        <a:rPr lang="en-US" sz="900" noProof="0" dirty="0">
                          <a:solidFill>
                            <a:schemeClr val="bg1"/>
                          </a:solidFill>
                          <a:latin typeface="+mn-lt"/>
                        </a:rPr>
                        <a:t>legal documents and </a:t>
                      </a:r>
                      <a:r>
                        <a:rPr lang="en-US" sz="900" b="1" kern="1200" noProof="0" dirty="0">
                          <a:solidFill>
                            <a:schemeClr val="bg1"/>
                          </a:solidFill>
                          <a:latin typeface="+mn-lt"/>
                          <a:ea typeface="+mn-ea"/>
                          <a:cs typeface="+mn-cs"/>
                        </a:rPr>
                        <a:t>highlight changes</a:t>
                      </a:r>
                      <a:r>
                        <a:rPr lang="en-US" sz="900" kern="1200" noProof="0" dirty="0">
                          <a:solidFill>
                            <a:schemeClr val="bg1"/>
                          </a:solidFill>
                          <a:latin typeface="+mn-lt"/>
                          <a:ea typeface="+mn-ea"/>
                          <a:cs typeface="+mn-cs"/>
                        </a:rPr>
                        <a:t> in large bodies of regulatory documents, applying the company’s legal framework</a:t>
                      </a:r>
                      <a:endParaRPr lang="en-US" sz="900" noProof="0" dirty="0">
                        <a:solidFill>
                          <a:schemeClr val="bg1"/>
                        </a:solidFill>
                        <a:latin typeface="+mn-lt"/>
                      </a:endParaRP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rtl="0" eaLnBrk="1" fontAlgn="auto" latinLnBrk="0" hangingPunct="1">
                        <a:lnSpc>
                          <a:spcPct val="100000"/>
                        </a:lnSpc>
                        <a:spcBef>
                          <a:spcPts val="0"/>
                        </a:spcBef>
                        <a:spcAft>
                          <a:spcPts val="0"/>
                        </a:spcAft>
                        <a:buClrTx/>
                        <a:buSzTx/>
                        <a:buFontTx/>
                        <a:buNone/>
                      </a:pPr>
                      <a:r>
                        <a:rPr lang="en-US" sz="900" b="1" kern="1200" noProof="0" dirty="0">
                          <a:solidFill>
                            <a:schemeClr val="bg1"/>
                          </a:solidFill>
                          <a:latin typeface="+mn-lt"/>
                          <a:ea typeface="+mn-ea"/>
                          <a:cs typeface="+mn-cs"/>
                        </a:rPr>
                        <a:t>Analyze local jurisdiction rate and rules changes </a:t>
                      </a:r>
                      <a:r>
                        <a:rPr lang="en-US" sz="900" kern="1200" noProof="0" dirty="0">
                          <a:solidFill>
                            <a:schemeClr val="bg1"/>
                          </a:solidFill>
                          <a:latin typeface="+mn-lt"/>
                          <a:ea typeface="+mn-ea"/>
                          <a:cs typeface="+mn-cs"/>
                        </a:rPr>
                        <a:t>by summarizing and extracting important data elements from online text and images </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rtl="0"/>
                      <a:r>
                        <a:rPr lang="en-US" sz="900" b="1" noProof="0" dirty="0">
                          <a:solidFill>
                            <a:schemeClr val="bg1"/>
                          </a:solidFill>
                          <a:latin typeface="+mn-lt"/>
                        </a:rPr>
                        <a:t>Analyze current and historical property sales data </a:t>
                      </a:r>
                      <a:r>
                        <a:rPr lang="en-US" sz="900" kern="1200" noProof="0" dirty="0">
                          <a:solidFill>
                            <a:schemeClr val="bg1"/>
                          </a:solidFill>
                          <a:latin typeface="+mn-lt"/>
                          <a:ea typeface="+mn-ea"/>
                          <a:cs typeface="+mn-cs"/>
                        </a:rPr>
                        <a:t>to identify estimates of property tax valuations</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rtl="0"/>
                      <a:r>
                        <a:rPr lang="en-US" sz="900" b="1" noProof="0" dirty="0">
                          <a:solidFill>
                            <a:schemeClr val="bg1"/>
                          </a:solidFill>
                          <a:latin typeface="+mn-lt"/>
                        </a:rPr>
                        <a:t>Facilitate documents processing, recognition and summarizing </a:t>
                      </a:r>
                      <a:r>
                        <a:rPr lang="en-US" sz="900" noProof="0" dirty="0">
                          <a:solidFill>
                            <a:schemeClr val="bg1"/>
                          </a:solidFill>
                          <a:latin typeface="+mn-lt"/>
                        </a:rPr>
                        <a:t>such as notification of a controversy item</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913943" rtl="0" eaLnBrk="1" fontAlgn="auto" latinLnBrk="0" hangingPunct="1">
                        <a:lnSpc>
                          <a:spcPct val="100000"/>
                        </a:lnSpc>
                        <a:spcBef>
                          <a:spcPts val="0"/>
                        </a:spcBef>
                        <a:spcAft>
                          <a:spcPts val="0"/>
                        </a:spcAft>
                        <a:buClrTx/>
                        <a:buSzTx/>
                        <a:buFontTx/>
                        <a:buNone/>
                        <a:tabLst/>
                        <a:defRPr/>
                      </a:pPr>
                      <a:r>
                        <a:rPr lang="en-US" sz="900" b="1" kern="1200" dirty="0">
                          <a:solidFill>
                            <a:schemeClr val="bg1"/>
                          </a:solidFill>
                          <a:latin typeface="+mn-lt"/>
                          <a:ea typeface="+mn-ea"/>
                          <a:cs typeface="+mn-cs"/>
                        </a:rPr>
                        <a:t>Automate working papers </a:t>
                      </a:r>
                      <a:r>
                        <a:rPr lang="en-US" sz="900" b="0" kern="1200" dirty="0">
                          <a:solidFill>
                            <a:schemeClr val="bg1"/>
                          </a:solidFill>
                          <a:latin typeface="+mn-lt"/>
                          <a:ea typeface="+mn-ea"/>
                          <a:cs typeface="+mn-cs"/>
                        </a:rPr>
                        <a:t>to increase efficiency and reduce manual effort</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1007852" rtl="0" eaLnBrk="1" fontAlgn="auto" latinLnBrk="0" hangingPunct="1">
                        <a:lnSpc>
                          <a:spcPct val="100000"/>
                        </a:lnSpc>
                        <a:spcBef>
                          <a:spcPts val="0"/>
                        </a:spcBef>
                        <a:spcAft>
                          <a:spcPts val="0"/>
                        </a:spcAft>
                        <a:buClrTx/>
                        <a:buSzTx/>
                        <a:buFontTx/>
                        <a:buNone/>
                        <a:tabLst/>
                        <a:defRPr/>
                      </a:pPr>
                      <a:r>
                        <a:rPr lang="en-US" sz="900" b="1" kern="1200" dirty="0">
                          <a:solidFill>
                            <a:schemeClr val="bg1"/>
                          </a:solidFill>
                          <a:latin typeface="+mn-lt"/>
                          <a:ea typeface="+mn-ea"/>
                          <a:cs typeface="+mn-cs"/>
                        </a:rPr>
                        <a:t>Analyze large volumes of</a:t>
                      </a:r>
                      <a:r>
                        <a:rPr lang="en-US" sz="900" kern="1200" dirty="0">
                          <a:solidFill>
                            <a:schemeClr val="bg1"/>
                          </a:solidFill>
                          <a:latin typeface="+mn-lt"/>
                          <a:ea typeface="+mn-ea"/>
                          <a:cs typeface="+mn-cs"/>
                        </a:rPr>
                        <a:t> </a:t>
                      </a:r>
                      <a:r>
                        <a:rPr lang="en-US" sz="900" b="1" kern="1200" dirty="0">
                          <a:solidFill>
                            <a:schemeClr val="bg1"/>
                          </a:solidFill>
                          <a:latin typeface="+mn-lt"/>
                          <a:ea typeface="+mn-ea"/>
                          <a:cs typeface="+mn-cs"/>
                        </a:rPr>
                        <a:t>fuel consumption data </a:t>
                      </a:r>
                      <a:r>
                        <a:rPr lang="en-US" sz="900" kern="1200" dirty="0">
                          <a:solidFill>
                            <a:schemeClr val="bg1"/>
                          </a:solidFill>
                          <a:latin typeface="+mn-lt"/>
                          <a:ea typeface="+mn-ea"/>
                          <a:cs typeface="+mn-cs"/>
                        </a:rPr>
                        <a:t>to identify opportunities for refunds</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1007852" rtl="0" eaLnBrk="1" fontAlgn="auto" latinLnBrk="0" hangingPunct="1">
                        <a:lnSpc>
                          <a:spcPct val="100000"/>
                        </a:lnSpc>
                        <a:spcBef>
                          <a:spcPts val="0"/>
                        </a:spcBef>
                        <a:spcAft>
                          <a:spcPts val="0"/>
                        </a:spcAft>
                        <a:buClrTx/>
                        <a:buSzTx/>
                        <a:buFontTx/>
                        <a:buNone/>
                        <a:tabLst/>
                        <a:defRPr/>
                      </a:pPr>
                      <a:r>
                        <a:rPr lang="en-US" sz="900" b="1" kern="0" dirty="0">
                          <a:solidFill>
                            <a:schemeClr val="bg1"/>
                          </a:solidFill>
                          <a:latin typeface="+mn-lt"/>
                        </a:rPr>
                        <a:t>Compile and analyze comprehensive data sets </a:t>
                      </a:r>
                      <a:r>
                        <a:rPr lang="en-US" sz="900" b="0" kern="1200" dirty="0">
                          <a:solidFill>
                            <a:schemeClr val="bg1"/>
                          </a:solidFill>
                          <a:latin typeface="+mn-lt"/>
                          <a:ea typeface="+mn-ea"/>
                          <a:cs typeface="+mn-cs"/>
                        </a:rPr>
                        <a:t>to include legal texts, statutes and regulations to outline the available state credits</a:t>
                      </a:r>
                      <a:endParaRPr lang="en-US" sz="900" b="0" kern="1200" noProof="0" dirty="0">
                        <a:solidFill>
                          <a:schemeClr val="bg1"/>
                        </a:solidFill>
                        <a:latin typeface="+mn-lt"/>
                        <a:ea typeface="+mn-ea"/>
                        <a:cs typeface="+mn-cs"/>
                      </a:endParaRP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1437137"/>
                  </a:ext>
                </a:extLst>
              </a:tr>
              <a:tr h="944986">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913943" rtl="0" eaLnBrk="1" fontAlgn="auto" latinLnBrk="0" hangingPunct="1">
                        <a:lnSpc>
                          <a:spcPct val="100000"/>
                        </a:lnSpc>
                        <a:spcBef>
                          <a:spcPts val="0"/>
                        </a:spcBef>
                        <a:spcAft>
                          <a:spcPts val="0"/>
                        </a:spcAft>
                        <a:buClrTx/>
                        <a:buSzTx/>
                        <a:buFontTx/>
                        <a:buNone/>
                        <a:tabLst/>
                        <a:defRPr/>
                      </a:pPr>
                      <a:r>
                        <a:rPr lang="en-US" sz="900" b="1" kern="1200" noProof="0" dirty="0">
                          <a:solidFill>
                            <a:schemeClr val="bg1"/>
                          </a:solidFill>
                          <a:latin typeface="+mn-lt"/>
                          <a:ea typeface="+mn-ea"/>
                          <a:cs typeface="+mn-cs"/>
                        </a:rPr>
                        <a:t>Automate reporting processes </a:t>
                      </a:r>
                      <a:r>
                        <a:rPr lang="en-US" sz="900" kern="1200" noProof="0" dirty="0">
                          <a:solidFill>
                            <a:schemeClr val="bg1"/>
                          </a:solidFill>
                          <a:latin typeface="+mn-lt"/>
                          <a:ea typeface="+mn-ea"/>
                          <a:cs typeface="+mn-cs"/>
                        </a:rPr>
                        <a:t>by creating reports in line with the output requestion (regulatory needs, etc.)</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1007852" rtl="0" eaLnBrk="1" fontAlgn="auto" latinLnBrk="0" hangingPunct="1">
                        <a:lnSpc>
                          <a:spcPct val="100000"/>
                        </a:lnSpc>
                        <a:spcBef>
                          <a:spcPts val="0"/>
                        </a:spcBef>
                        <a:spcAft>
                          <a:spcPts val="0"/>
                        </a:spcAft>
                        <a:buClrTx/>
                        <a:buSzTx/>
                        <a:buFontTx/>
                        <a:buNone/>
                        <a:tabLst/>
                        <a:defRPr/>
                      </a:pPr>
                      <a:r>
                        <a:rPr lang="en-US" sz="900" b="1" kern="1200" noProof="0" dirty="0">
                          <a:solidFill>
                            <a:schemeClr val="bg1"/>
                          </a:solidFill>
                          <a:latin typeface="+mn-lt"/>
                          <a:ea typeface="+mn-ea"/>
                          <a:cs typeface="+mn-cs"/>
                        </a:rPr>
                        <a:t>Analyze historical transaction data</a:t>
                      </a:r>
                      <a:r>
                        <a:rPr lang="en-US" sz="900" kern="1200" noProof="0" dirty="0">
                          <a:solidFill>
                            <a:schemeClr val="bg1"/>
                          </a:solidFill>
                          <a:latin typeface="+mn-lt"/>
                          <a:ea typeface="+mn-ea"/>
                          <a:cs typeface="+mn-cs"/>
                        </a:rPr>
                        <a:t> to identify missed opportunities for refunds within open statutes </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rtl="0"/>
                      <a:r>
                        <a:rPr lang="en-US" sz="900" b="1" noProof="0" dirty="0">
                          <a:solidFill>
                            <a:schemeClr val="bg1"/>
                          </a:solidFill>
                          <a:latin typeface="+mn-lt"/>
                        </a:rPr>
                        <a:t>Analyze asset classifications </a:t>
                      </a:r>
                      <a:r>
                        <a:rPr lang="en-US" sz="900" kern="1200" noProof="0" dirty="0">
                          <a:solidFill>
                            <a:schemeClr val="bg1"/>
                          </a:solidFill>
                          <a:latin typeface="+mn-lt"/>
                          <a:ea typeface="+mn-ea"/>
                          <a:cs typeface="+mn-cs"/>
                        </a:rPr>
                        <a:t>to identify estimates of property tax valuations</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913943" rtl="0" eaLnBrk="1" fontAlgn="auto" latinLnBrk="0" hangingPunct="1">
                        <a:lnSpc>
                          <a:spcPct val="100000"/>
                        </a:lnSpc>
                        <a:spcBef>
                          <a:spcPts val="0"/>
                        </a:spcBef>
                        <a:spcAft>
                          <a:spcPts val="0"/>
                        </a:spcAft>
                        <a:buClrTx/>
                        <a:buSzTx/>
                        <a:buFontTx/>
                        <a:buNone/>
                        <a:tabLst/>
                        <a:defRPr/>
                      </a:pPr>
                      <a:r>
                        <a:rPr lang="en-US" sz="900" b="1" noProof="0" dirty="0">
                          <a:solidFill>
                            <a:schemeClr val="bg1"/>
                          </a:solidFill>
                          <a:latin typeface="+mn-lt"/>
                        </a:rPr>
                        <a:t>Optimize communication of employees </a:t>
                      </a:r>
                      <a:r>
                        <a:rPr lang="en-US" sz="900" noProof="0" dirty="0">
                          <a:solidFill>
                            <a:schemeClr val="bg1"/>
                          </a:solidFill>
                          <a:latin typeface="+mn-lt"/>
                        </a:rPr>
                        <a:t>by proposing enhanced email analysis and proposition of actions, taking into account context and tone</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913943" rtl="0" eaLnBrk="1" fontAlgn="auto" latinLnBrk="0" hangingPunct="1">
                        <a:lnSpc>
                          <a:spcPct val="100000"/>
                        </a:lnSpc>
                        <a:spcBef>
                          <a:spcPts val="0"/>
                        </a:spcBef>
                        <a:spcAft>
                          <a:spcPts val="0"/>
                        </a:spcAft>
                        <a:buClrTx/>
                        <a:buSzTx/>
                        <a:buFontTx/>
                        <a:buNone/>
                        <a:tabLst/>
                        <a:defRPr/>
                      </a:pPr>
                      <a:r>
                        <a:rPr lang="en-US" sz="900" b="1" kern="0" dirty="0">
                          <a:solidFill>
                            <a:schemeClr val="bg1"/>
                          </a:solidFill>
                          <a:latin typeface="+mn-lt"/>
                        </a:rPr>
                        <a:t>Support client engagement decision support </a:t>
                      </a:r>
                      <a:r>
                        <a:rPr lang="en-US" sz="900" b="1" kern="1200" dirty="0">
                          <a:solidFill>
                            <a:schemeClr val="bg1"/>
                          </a:solidFill>
                          <a:latin typeface="+mn-lt"/>
                          <a:ea typeface="+mn-ea"/>
                          <a:cs typeface="+mn-cs"/>
                        </a:rPr>
                        <a:t>by providing analysis on critical </a:t>
                      </a:r>
                      <a:r>
                        <a:rPr lang="en-US" sz="900" kern="1200" dirty="0">
                          <a:solidFill>
                            <a:schemeClr val="bg1"/>
                          </a:solidFill>
                          <a:latin typeface="+mn-lt"/>
                          <a:ea typeface="+mn-ea"/>
                          <a:cs typeface="+mn-cs"/>
                        </a:rPr>
                        <a:t>(profitability, risk, business, etc.)</a:t>
                      </a:r>
                      <a:endParaRPr lang="en-US" sz="900" kern="1200" noProof="0" dirty="0">
                        <a:solidFill>
                          <a:schemeClr val="bg1"/>
                        </a:solidFill>
                        <a:latin typeface="+mn-lt"/>
                        <a:ea typeface="+mn-ea"/>
                        <a:cs typeface="+mn-cs"/>
                      </a:endParaRP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1007852" rtl="0" eaLnBrk="1" fontAlgn="auto" latinLnBrk="0" hangingPunct="1">
                        <a:lnSpc>
                          <a:spcPct val="100000"/>
                        </a:lnSpc>
                        <a:spcBef>
                          <a:spcPts val="0"/>
                        </a:spcBef>
                        <a:spcAft>
                          <a:spcPts val="0"/>
                        </a:spcAft>
                        <a:buClrTx/>
                        <a:buSzTx/>
                        <a:buFontTx/>
                        <a:buNone/>
                        <a:tabLst/>
                        <a:defRPr/>
                      </a:pPr>
                      <a:r>
                        <a:rPr lang="en-US" sz="900" b="1" kern="1200" noProof="0" dirty="0">
                          <a:solidFill>
                            <a:schemeClr val="bg1"/>
                          </a:solidFill>
                          <a:latin typeface="+mn-lt"/>
                          <a:ea typeface="+mn-ea"/>
                          <a:cs typeface="+mn-cs"/>
                        </a:rPr>
                        <a:t>Automate and store </a:t>
                      </a:r>
                      <a:r>
                        <a:rPr lang="en-US" sz="900" noProof="0" dirty="0">
                          <a:solidFill>
                            <a:schemeClr val="bg1"/>
                          </a:solidFill>
                          <a:latin typeface="+mn-lt"/>
                        </a:rPr>
                        <a:t>registration documentation needed for fleet management</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1007852" rtl="0" eaLnBrk="1" fontAlgn="auto" latinLnBrk="0" hangingPunct="1">
                        <a:lnSpc>
                          <a:spcPct val="100000"/>
                        </a:lnSpc>
                        <a:spcBef>
                          <a:spcPts val="0"/>
                        </a:spcBef>
                        <a:spcAft>
                          <a:spcPts val="0"/>
                        </a:spcAft>
                        <a:buClrTx/>
                        <a:buSzTx/>
                        <a:buFontTx/>
                        <a:buNone/>
                        <a:tabLst/>
                        <a:defRPr/>
                      </a:pPr>
                      <a:r>
                        <a:rPr lang="en-US" sz="900" b="1" kern="0" noProof="0" dirty="0">
                          <a:solidFill>
                            <a:schemeClr val="bg1"/>
                          </a:solidFill>
                          <a:latin typeface="+mn-lt"/>
                          <a:ea typeface="+mn-ea"/>
                          <a:cs typeface="+mn-cs"/>
                        </a:rPr>
                        <a:t>Classify and match data to qualifying data </a:t>
                      </a:r>
                      <a:r>
                        <a:rPr lang="en-US" sz="900" b="1" kern="1200" noProof="0" dirty="0">
                          <a:solidFill>
                            <a:schemeClr val="bg1"/>
                          </a:solidFill>
                          <a:latin typeface="+mn-lt"/>
                          <a:ea typeface="+mn-ea"/>
                          <a:cs typeface="+mn-cs"/>
                        </a:rPr>
                        <a:t>categories </a:t>
                      </a:r>
                      <a:r>
                        <a:rPr lang="en-US" sz="900" b="0" kern="1200" noProof="0" dirty="0">
                          <a:solidFill>
                            <a:schemeClr val="bg1"/>
                          </a:solidFill>
                          <a:latin typeface="+mn-lt"/>
                          <a:ea typeface="+mn-ea"/>
                          <a:cs typeface="+mn-cs"/>
                        </a:rPr>
                        <a:t>to organize and present information relevant to specific credits</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15491582"/>
                  </a:ext>
                </a:extLst>
              </a:tr>
              <a:tr h="1085158">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rtl="0" eaLnBrk="1" fontAlgn="auto" latinLnBrk="0" hangingPunct="1">
                        <a:lnSpc>
                          <a:spcPct val="100000"/>
                        </a:lnSpc>
                        <a:spcBef>
                          <a:spcPts val="0"/>
                        </a:spcBef>
                        <a:spcAft>
                          <a:spcPts val="0"/>
                        </a:spcAft>
                        <a:buClrTx/>
                        <a:buSzTx/>
                        <a:buFontTx/>
                        <a:buNone/>
                      </a:pPr>
                      <a:r>
                        <a:rPr lang="en-US" sz="900" b="1" kern="1200" noProof="0" dirty="0">
                          <a:solidFill>
                            <a:schemeClr val="bg1"/>
                          </a:solidFill>
                          <a:latin typeface="+mn-lt"/>
                          <a:ea typeface="+mn-ea"/>
                          <a:cs typeface="+mn-cs"/>
                        </a:rPr>
                        <a:t>Identify SKU mapping to global trade codes </a:t>
                      </a:r>
                      <a:r>
                        <a:rPr lang="en-US" sz="900" kern="1200" noProof="0" dirty="0">
                          <a:solidFill>
                            <a:schemeClr val="bg1"/>
                          </a:solidFill>
                          <a:latin typeface="+mn-lt"/>
                          <a:ea typeface="+mn-ea"/>
                          <a:cs typeface="+mn-cs"/>
                        </a:rPr>
                        <a:t>to improve the accuracy of customs forms submitted </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913943" rtl="0" eaLnBrk="1" fontAlgn="auto" latinLnBrk="0" hangingPunct="1">
                        <a:lnSpc>
                          <a:spcPct val="100000"/>
                        </a:lnSpc>
                        <a:spcBef>
                          <a:spcPts val="0"/>
                        </a:spcBef>
                        <a:spcAft>
                          <a:spcPts val="0"/>
                        </a:spcAft>
                        <a:buClrTx/>
                        <a:buSzTx/>
                        <a:buFontTx/>
                        <a:buNone/>
                        <a:tabLst/>
                        <a:defRPr/>
                      </a:pPr>
                      <a:r>
                        <a:rPr lang="en-US" sz="900" b="1" kern="1200" dirty="0">
                          <a:solidFill>
                            <a:schemeClr val="bg1"/>
                          </a:solidFill>
                          <a:latin typeface="+mn-lt"/>
                          <a:ea typeface="+mn-ea"/>
                          <a:cs typeface="+mn-cs"/>
                        </a:rPr>
                        <a:t>Automate working papers </a:t>
                      </a:r>
                      <a:r>
                        <a:rPr lang="en-US" sz="900" b="0" kern="1200" dirty="0">
                          <a:solidFill>
                            <a:schemeClr val="bg1"/>
                          </a:solidFill>
                          <a:latin typeface="+mn-lt"/>
                          <a:ea typeface="+mn-ea"/>
                          <a:cs typeface="+mn-cs"/>
                        </a:rPr>
                        <a:t>to increase efficiency and reduce manual effort</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rtl="0"/>
                      <a:r>
                        <a:rPr lang="en-US" sz="900" noProof="0" dirty="0">
                          <a:solidFill>
                            <a:schemeClr val="bg1"/>
                          </a:solidFill>
                          <a:latin typeface="+mn-lt"/>
                        </a:rPr>
                        <a:t>Analyze and reference tax rates used for taxability determination</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rtl="0"/>
                      <a:r>
                        <a:rPr lang="en-US" sz="900" b="1" noProof="0" dirty="0">
                          <a:solidFill>
                            <a:schemeClr val="bg1"/>
                          </a:solidFill>
                          <a:latin typeface="+mn-lt"/>
                        </a:rPr>
                        <a:t>Synthetize document </a:t>
                      </a:r>
                      <a:r>
                        <a:rPr lang="en-US" sz="900" kern="1200" dirty="0">
                          <a:solidFill>
                            <a:schemeClr val="bg1"/>
                          </a:solidFill>
                          <a:latin typeface="+mn-lt"/>
                          <a:ea typeface="+mn-ea"/>
                          <a:cs typeface="+mn-cs"/>
                        </a:rPr>
                        <a:t>based on the user needs and context </a:t>
                      </a:r>
                      <a:r>
                        <a:rPr lang="en-US" sz="900" noProof="0" dirty="0">
                          <a:solidFill>
                            <a:schemeClr val="bg1"/>
                          </a:solidFill>
                          <a:latin typeface="+mn-lt"/>
                        </a:rPr>
                        <a:t>such as a specific external publication</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913943" rtl="0" eaLnBrk="1" fontAlgn="auto" latinLnBrk="0" hangingPunct="1">
                        <a:lnSpc>
                          <a:spcPct val="100000"/>
                        </a:lnSpc>
                        <a:spcBef>
                          <a:spcPts val="0"/>
                        </a:spcBef>
                        <a:spcAft>
                          <a:spcPts val="0"/>
                        </a:spcAft>
                        <a:buClrTx/>
                        <a:buSzTx/>
                        <a:buFontTx/>
                        <a:buNone/>
                        <a:tabLst/>
                        <a:defRPr/>
                      </a:pPr>
                      <a:r>
                        <a:rPr lang="en-US" sz="900" b="1" noProof="0" dirty="0">
                          <a:solidFill>
                            <a:schemeClr val="bg1"/>
                          </a:solidFill>
                          <a:latin typeface="+mn-lt"/>
                        </a:rPr>
                        <a:t>Synthetize document </a:t>
                      </a:r>
                      <a:r>
                        <a:rPr lang="en-US" sz="900" kern="1200" dirty="0">
                          <a:solidFill>
                            <a:schemeClr val="bg1"/>
                          </a:solidFill>
                          <a:latin typeface="+mn-lt"/>
                          <a:ea typeface="+mn-ea"/>
                          <a:cs typeface="+mn-cs"/>
                        </a:rPr>
                        <a:t>based on user needs and context </a:t>
                      </a:r>
                      <a:r>
                        <a:rPr lang="en-US" sz="900" noProof="0" dirty="0">
                          <a:solidFill>
                            <a:schemeClr val="bg1"/>
                          </a:solidFill>
                          <a:latin typeface="+mn-lt"/>
                        </a:rPr>
                        <a:t>such as a specific external publication</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rtl="0"/>
                      <a:r>
                        <a:rPr lang="en-US" sz="900" b="1" kern="1200" noProof="0" dirty="0">
                          <a:solidFill>
                            <a:schemeClr val="bg1"/>
                          </a:solidFill>
                          <a:latin typeface="+mn-lt"/>
                          <a:ea typeface="+mn-ea"/>
                          <a:cs typeface="+mn-cs"/>
                        </a:rPr>
                        <a:t>Superfund</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913943" rtl="0" eaLnBrk="1" fontAlgn="auto" latinLnBrk="0" hangingPunct="1">
                        <a:lnSpc>
                          <a:spcPct val="100000"/>
                        </a:lnSpc>
                        <a:spcBef>
                          <a:spcPts val="0"/>
                        </a:spcBef>
                        <a:spcAft>
                          <a:spcPts val="0"/>
                        </a:spcAft>
                        <a:buClrTx/>
                        <a:buSzTx/>
                        <a:buFontTx/>
                        <a:buNone/>
                        <a:tabLst/>
                        <a:defRPr/>
                      </a:pPr>
                      <a:r>
                        <a:rPr lang="en-US" sz="900" b="1" kern="1200" noProof="0" dirty="0">
                          <a:solidFill>
                            <a:schemeClr val="bg1"/>
                          </a:solidFill>
                          <a:latin typeface="+mn-lt"/>
                          <a:ea typeface="+mn-ea"/>
                          <a:cs typeface="+mn-cs"/>
                        </a:rPr>
                        <a:t>Write and review grants </a:t>
                      </a:r>
                      <a:r>
                        <a:rPr lang="en-US" sz="900" kern="1200" noProof="0" dirty="0">
                          <a:solidFill>
                            <a:schemeClr val="bg1"/>
                          </a:solidFill>
                          <a:latin typeface="+mn-lt"/>
                          <a:ea typeface="+mn-ea"/>
                          <a:cs typeface="+mn-cs"/>
                        </a:rPr>
                        <a:t>(e.g., US DOE/IRS 48C)</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68362626"/>
                  </a:ext>
                </a:extLst>
              </a:tr>
              <a:tr h="1085158">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rtl="0" eaLnBrk="1" fontAlgn="auto" latinLnBrk="0" hangingPunct="1">
                        <a:lnSpc>
                          <a:spcPct val="100000"/>
                        </a:lnSpc>
                        <a:spcBef>
                          <a:spcPts val="0"/>
                        </a:spcBef>
                        <a:spcAft>
                          <a:spcPts val="0"/>
                        </a:spcAft>
                        <a:buClrTx/>
                        <a:buSzTx/>
                        <a:buFontTx/>
                        <a:buNone/>
                      </a:pPr>
                      <a:r>
                        <a:rPr lang="en-US" sz="900" b="1" kern="1200" dirty="0">
                          <a:solidFill>
                            <a:schemeClr val="bg1"/>
                          </a:solidFill>
                          <a:latin typeface="+mn-lt"/>
                          <a:ea typeface="+mn-ea"/>
                          <a:cs typeface="+mn-cs"/>
                        </a:rPr>
                        <a:t>Identify invoice tax code errors </a:t>
                      </a:r>
                      <a:r>
                        <a:rPr lang="en-US" sz="900" kern="1200" dirty="0">
                          <a:solidFill>
                            <a:schemeClr val="bg1"/>
                          </a:solidFill>
                          <a:latin typeface="+mn-lt"/>
                          <a:ea typeface="+mn-ea"/>
                          <a:cs typeface="+mn-cs"/>
                        </a:rPr>
                        <a:t>by reviewing purchase data to identify misaligned tax code or rates to avoid over/underpayments </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rtl="0"/>
                      <a:r>
                        <a:rPr lang="en-US" sz="900" b="0" kern="1200" dirty="0">
                          <a:solidFill>
                            <a:schemeClr val="bg1"/>
                          </a:solidFill>
                          <a:latin typeface="+mn-lt"/>
                          <a:ea typeface="+mn-ea"/>
                          <a:cs typeface="+mn-cs"/>
                        </a:rPr>
                        <a:t>Determine not only what the policies are (or upcoming ones) and applicability to the specific company’s activities</a:t>
                      </a:r>
                      <a:endParaRPr lang="en-US" sz="900" b="0" kern="1200" noProof="0" dirty="0">
                        <a:solidFill>
                          <a:schemeClr val="bg1"/>
                        </a:solidFill>
                        <a:latin typeface="+mn-lt"/>
                        <a:ea typeface="+mn-ea"/>
                        <a:cs typeface="+mn-cs"/>
                      </a:endParaRP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rtl="0"/>
                      <a:endParaRPr lang="en-US" sz="900" noProof="0" dirty="0">
                        <a:solidFill>
                          <a:schemeClr val="tx1"/>
                        </a:solidFill>
                        <a:highlight>
                          <a:srgbClr val="FF0000"/>
                        </a:highlight>
                        <a:latin typeface="+mn-lt"/>
                      </a:endParaRP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rtl="0"/>
                      <a:r>
                        <a:rPr lang="en-US" sz="900" b="1" kern="1200" noProof="0" dirty="0">
                          <a:solidFill>
                            <a:schemeClr val="bg1"/>
                          </a:solidFill>
                          <a:latin typeface="+mn-lt"/>
                          <a:ea typeface="+mn-ea"/>
                          <a:cs typeface="+mn-cs"/>
                        </a:rPr>
                        <a:t>Conduct risk assessments and identify potential risks to the organization </a:t>
                      </a:r>
                      <a:r>
                        <a:rPr lang="en-US" sz="900" kern="1200" noProof="0" dirty="0">
                          <a:solidFill>
                            <a:schemeClr val="bg1"/>
                          </a:solidFill>
                          <a:latin typeface="+mn-lt"/>
                          <a:ea typeface="+mn-ea"/>
                          <a:cs typeface="+mn-cs"/>
                        </a:rPr>
                        <a:t>(supply chain performance, bottlenecks, etc.)</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rtl="0"/>
                      <a:r>
                        <a:rPr lang="en-US" sz="900" b="1" kern="1200" noProof="0" dirty="0">
                          <a:solidFill>
                            <a:schemeClr val="bg1"/>
                          </a:solidFill>
                          <a:latin typeface="+mn-lt"/>
                          <a:ea typeface="+mn-ea"/>
                          <a:cs typeface="+mn-cs"/>
                        </a:rPr>
                        <a:t>Knowledge management of all state income tax policy </a:t>
                      </a:r>
                      <a:r>
                        <a:rPr lang="en-US" sz="900" kern="1200" noProof="0" dirty="0">
                          <a:solidFill>
                            <a:schemeClr val="bg1"/>
                          </a:solidFill>
                          <a:latin typeface="+mn-lt"/>
                          <a:ea typeface="+mn-ea"/>
                          <a:cs typeface="+mn-cs"/>
                        </a:rPr>
                        <a:t>changes and updates with the ability to summarize and identify company or industry-specific implications</a:t>
                      </a: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1007852" rtl="0" eaLnBrk="1" fontAlgn="auto" latinLnBrk="0" hangingPunct="1">
                        <a:lnSpc>
                          <a:spcPct val="100000"/>
                        </a:lnSpc>
                        <a:spcBef>
                          <a:spcPts val="0"/>
                        </a:spcBef>
                        <a:spcAft>
                          <a:spcPts val="0"/>
                        </a:spcAft>
                        <a:buClrTx/>
                        <a:buSzTx/>
                        <a:buFontTx/>
                        <a:buNone/>
                        <a:tabLst/>
                        <a:defRPr/>
                      </a:pPr>
                      <a:endParaRPr lang="en-US" sz="900" kern="1200" dirty="0">
                        <a:solidFill>
                          <a:schemeClr val="tx1"/>
                        </a:solidFill>
                        <a:latin typeface="+mn-lt"/>
                        <a:ea typeface="+mn-ea"/>
                        <a:cs typeface="+mn-cs"/>
                      </a:endParaRP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913943" rtl="0" eaLnBrk="1" latinLnBrk="0" hangingPunct="1">
                        <a:defRPr sz="1799" kern="1200">
                          <a:solidFill>
                            <a:schemeClr val="dk1"/>
                          </a:solidFill>
                          <a:latin typeface="EYInterstate Light"/>
                        </a:defRPr>
                      </a:lvl1pPr>
                      <a:lvl2pPr marL="456971" algn="l" defTabSz="913943" rtl="0" eaLnBrk="1" latinLnBrk="0" hangingPunct="1">
                        <a:defRPr sz="1799" kern="1200">
                          <a:solidFill>
                            <a:schemeClr val="dk1"/>
                          </a:solidFill>
                          <a:latin typeface="EYInterstate Light"/>
                        </a:defRPr>
                      </a:lvl2pPr>
                      <a:lvl3pPr marL="913943" algn="l" defTabSz="913943" rtl="0" eaLnBrk="1" latinLnBrk="0" hangingPunct="1">
                        <a:defRPr sz="1799" kern="1200">
                          <a:solidFill>
                            <a:schemeClr val="dk1"/>
                          </a:solidFill>
                          <a:latin typeface="EYInterstate Light"/>
                        </a:defRPr>
                      </a:lvl3pPr>
                      <a:lvl4pPr marL="1370914" algn="l" defTabSz="913943" rtl="0" eaLnBrk="1" latinLnBrk="0" hangingPunct="1">
                        <a:defRPr sz="1799" kern="1200">
                          <a:solidFill>
                            <a:schemeClr val="dk1"/>
                          </a:solidFill>
                          <a:latin typeface="EYInterstate Light"/>
                        </a:defRPr>
                      </a:lvl4pPr>
                      <a:lvl5pPr marL="1827886" algn="l" defTabSz="913943" rtl="0" eaLnBrk="1" latinLnBrk="0" hangingPunct="1">
                        <a:defRPr sz="1799" kern="1200">
                          <a:solidFill>
                            <a:schemeClr val="dk1"/>
                          </a:solidFill>
                          <a:latin typeface="EYInterstate Light"/>
                        </a:defRPr>
                      </a:lvl5pPr>
                      <a:lvl6pPr marL="2284857" algn="l" defTabSz="913943" rtl="0" eaLnBrk="1" latinLnBrk="0" hangingPunct="1">
                        <a:defRPr sz="1799" kern="1200">
                          <a:solidFill>
                            <a:schemeClr val="dk1"/>
                          </a:solidFill>
                          <a:latin typeface="EYInterstate Light"/>
                        </a:defRPr>
                      </a:lvl6pPr>
                      <a:lvl7pPr marL="2741828" algn="l" defTabSz="913943" rtl="0" eaLnBrk="1" latinLnBrk="0" hangingPunct="1">
                        <a:defRPr sz="1799" kern="1200">
                          <a:solidFill>
                            <a:schemeClr val="dk1"/>
                          </a:solidFill>
                          <a:latin typeface="EYInterstate Light"/>
                        </a:defRPr>
                      </a:lvl7pPr>
                      <a:lvl8pPr marL="3198800" algn="l" defTabSz="913943" rtl="0" eaLnBrk="1" latinLnBrk="0" hangingPunct="1">
                        <a:defRPr sz="1799" kern="1200">
                          <a:solidFill>
                            <a:schemeClr val="dk1"/>
                          </a:solidFill>
                          <a:latin typeface="EYInterstate Light"/>
                        </a:defRPr>
                      </a:lvl8pPr>
                      <a:lvl9pPr marL="3655771" algn="l" defTabSz="913943" rtl="0" eaLnBrk="1" latinLnBrk="0" hangingPunct="1">
                        <a:defRPr sz="1799" kern="1200">
                          <a:solidFill>
                            <a:schemeClr val="dk1"/>
                          </a:solidFill>
                          <a:latin typeface="EYInterstate Light"/>
                        </a:defRPr>
                      </a:lvl9pPr>
                    </a:lstStyle>
                    <a:p>
                      <a:pPr marL="0" marR="0" lvl="0" indent="0" algn="l" defTabSz="1007852" rtl="0" eaLnBrk="1" fontAlgn="auto" latinLnBrk="0" hangingPunct="1">
                        <a:lnSpc>
                          <a:spcPct val="100000"/>
                        </a:lnSpc>
                        <a:spcBef>
                          <a:spcPts val="0"/>
                        </a:spcBef>
                        <a:spcAft>
                          <a:spcPts val="0"/>
                        </a:spcAft>
                        <a:buClrTx/>
                        <a:buSzTx/>
                        <a:buFontTx/>
                        <a:buNone/>
                        <a:tabLst/>
                        <a:defRPr/>
                      </a:pPr>
                      <a:endParaRPr lang="en-US" sz="900" b="0" kern="1200" dirty="0">
                        <a:solidFill>
                          <a:schemeClr val="tx1"/>
                        </a:solidFill>
                        <a:latin typeface="+mn-lt"/>
                        <a:ea typeface="+mn-ea"/>
                        <a:cs typeface="+mn-cs"/>
                      </a:endParaRPr>
                    </a:p>
                  </a:txBody>
                  <a:tcPr marR="62189" marT="61209" marB="61209" anchor="ctr">
                    <a:lnL w="9525" cap="flat" cmpd="sng" algn="ctr">
                      <a:solidFill>
                        <a:srgbClr val="747480"/>
                      </a:solidFill>
                      <a:prstDash val="sysDot"/>
                      <a:round/>
                      <a:headEnd type="none" w="med" len="med"/>
                      <a:tailEnd type="none" w="med" len="med"/>
                    </a:lnL>
                    <a:lnR w="9525" cap="flat" cmpd="sng" algn="ctr">
                      <a:solidFill>
                        <a:srgbClr val="747480"/>
                      </a:solidFill>
                      <a:prstDash val="sysDot"/>
                      <a:round/>
                      <a:headEnd type="none" w="med" len="med"/>
                      <a:tailEnd type="none" w="med" len="med"/>
                    </a:lnR>
                    <a:lnT w="9525" cap="flat" cmpd="sng" algn="ctr">
                      <a:solidFill>
                        <a:srgbClr val="747480"/>
                      </a:solidFill>
                      <a:prstDash val="sysDot"/>
                      <a:round/>
                      <a:headEnd type="none" w="med" len="med"/>
                      <a:tailEnd type="none" w="med" len="med"/>
                    </a:lnT>
                    <a:lnB w="9525" cap="flat" cmpd="sng" algn="ctr">
                      <a:solidFill>
                        <a:srgbClr val="747480"/>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9597138"/>
                  </a:ext>
                </a:extLst>
              </a:tr>
            </a:tbl>
          </a:graphicData>
        </a:graphic>
      </p:graphicFrame>
    </p:spTree>
    <p:extLst>
      <p:ext uri="{BB962C8B-B14F-4D97-AF65-F5344CB8AC3E}">
        <p14:creationId xmlns:p14="http://schemas.microsoft.com/office/powerpoint/2010/main" val="394045556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09B00A-DEB6-2AA7-9DD6-A9A4A6748BE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589C535-1A1B-51E3-50C8-083FE3627769}"/>
              </a:ext>
            </a:extLst>
          </p:cNvPr>
          <p:cNvSpPr>
            <a:spLocks noGrp="1"/>
          </p:cNvSpPr>
          <p:nvPr>
            <p:ph type="title"/>
          </p:nvPr>
        </p:nvSpPr>
        <p:spPr/>
        <p:txBody>
          <a:bodyPr/>
          <a:lstStyle/>
          <a:p>
            <a:r>
              <a:rPr lang="en-IN" dirty="0"/>
              <a:t>Risks and considerations</a:t>
            </a:r>
            <a:endParaRPr lang="en-US" dirty="0"/>
          </a:p>
        </p:txBody>
      </p:sp>
      <p:sp>
        <p:nvSpPr>
          <p:cNvPr id="4" name="Rectangle 3">
            <a:extLst>
              <a:ext uri="{FF2B5EF4-FFF2-40B4-BE49-F238E27FC236}">
                <a16:creationId xmlns:a16="http://schemas.microsoft.com/office/drawing/2014/main" id="{CA265193-DB4D-3E76-06F5-B69F62B7BA77}"/>
              </a:ext>
            </a:extLst>
          </p:cNvPr>
          <p:cNvSpPr/>
          <p:nvPr/>
        </p:nvSpPr>
        <p:spPr>
          <a:xfrm>
            <a:off x="778615" y="2225728"/>
            <a:ext cx="4602714" cy="395066"/>
          </a:xfrm>
          <a:prstGeom prst="rect">
            <a:avLst/>
          </a:prstGeom>
          <a:solidFill>
            <a:srgbClr val="FFE600"/>
          </a:solidFill>
          <a:ln w="12700" cap="flat" cmpd="sng" algn="ctr">
            <a:noFill/>
            <a:prstDash val="solid"/>
          </a:ln>
          <a:effectLst/>
          <a:extLst>
            <a:ext uri="{91240B29-F687-4F45-9708-019B960494DF}">
              <a14:hiddenLine xmlns:a14="http://schemas.microsoft.com/office/drawing/2010/main" w="12700" cap="flat" cmpd="sng" algn="ctr">
                <a:solidFill>
                  <a:schemeClr val="bg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IN" sz="1400" b="1" dirty="0">
                <a:solidFill>
                  <a:srgbClr val="2E2E38"/>
                </a:solidFill>
                <a:cs typeface="Arial" panose="020B0604020202020204" pitchFamily="34" charset="0"/>
              </a:rPr>
              <a:t>Trust and accuracy</a:t>
            </a:r>
          </a:p>
        </p:txBody>
      </p:sp>
      <p:sp>
        <p:nvSpPr>
          <p:cNvPr id="7" name="Rectangle 6">
            <a:extLst>
              <a:ext uri="{FF2B5EF4-FFF2-40B4-BE49-F238E27FC236}">
                <a16:creationId xmlns:a16="http://schemas.microsoft.com/office/drawing/2014/main" id="{9711AAC5-8D1B-C799-69C4-C4154EAA16CA}"/>
              </a:ext>
            </a:extLst>
          </p:cNvPr>
          <p:cNvSpPr/>
          <p:nvPr/>
        </p:nvSpPr>
        <p:spPr>
          <a:xfrm>
            <a:off x="773715" y="2717126"/>
            <a:ext cx="4602714" cy="1325486"/>
          </a:xfrm>
          <a:prstGeom prst="rect">
            <a:avLst/>
          </a:prstGeom>
          <a:noFill/>
          <a:ln w="9525">
            <a:solidFill>
              <a:srgbClr val="C4C4CD"/>
            </a:solidFill>
          </a:ln>
        </p:spPr>
        <p:style>
          <a:lnRef idx="2">
            <a:schemeClr val="accent1">
              <a:shade val="50000"/>
            </a:schemeClr>
          </a:lnRef>
          <a:fillRef idx="1">
            <a:schemeClr val="accent1"/>
          </a:fillRef>
          <a:effectRef idx="0">
            <a:schemeClr val="accent1"/>
          </a:effectRef>
          <a:fontRef idx="minor">
            <a:schemeClr val="lt1"/>
          </a:fontRef>
        </p:style>
        <p:txBody>
          <a:bodyPr lIns="182880" tIns="182880" rtlCol="0" anchor="t" anchorCtr="0"/>
          <a:lstStyle/>
          <a:p>
            <a:pPr marL="274320" indent="-274320">
              <a:spcAft>
                <a:spcPts val="600"/>
              </a:spcAft>
              <a:buClr>
                <a:srgbClr val="FFE600"/>
              </a:buClr>
              <a:buSzPct val="100000"/>
              <a:buFont typeface="Wingdings" panose="05000000000000000000" pitchFamily="2" charset="2"/>
              <a:buChar char="§"/>
              <a:defRPr/>
            </a:pPr>
            <a:r>
              <a:rPr lang="en-IN" sz="1200" dirty="0">
                <a:solidFill>
                  <a:schemeClr val="bg1"/>
                </a:solidFill>
              </a:rPr>
              <a:t>Accuracy of data inputs and output results</a:t>
            </a:r>
          </a:p>
          <a:p>
            <a:pPr marL="274320" indent="-274320">
              <a:spcAft>
                <a:spcPts val="600"/>
              </a:spcAft>
              <a:buClr>
                <a:srgbClr val="FFE600"/>
              </a:buClr>
              <a:buSzPct val="100000"/>
              <a:buFont typeface="Wingdings" panose="05000000000000000000" pitchFamily="2" charset="2"/>
              <a:buChar char="§"/>
              <a:defRPr/>
            </a:pPr>
            <a:r>
              <a:rPr lang="en-IN" sz="1200" dirty="0">
                <a:solidFill>
                  <a:schemeClr val="bg1"/>
                </a:solidFill>
              </a:rPr>
              <a:t>Overreliance on given information without due diligence on sources</a:t>
            </a:r>
          </a:p>
          <a:p>
            <a:pPr marL="274320" indent="-274320">
              <a:spcAft>
                <a:spcPts val="600"/>
              </a:spcAft>
              <a:buClr>
                <a:srgbClr val="FFE600"/>
              </a:buClr>
              <a:buSzPct val="100000"/>
              <a:buFont typeface="Wingdings" panose="05000000000000000000" pitchFamily="2" charset="2"/>
              <a:buChar char="§"/>
              <a:defRPr/>
            </a:pPr>
            <a:r>
              <a:rPr lang="en-IN" sz="1200" dirty="0">
                <a:solidFill>
                  <a:schemeClr val="bg1"/>
                </a:solidFill>
              </a:rPr>
              <a:t>Explainability and traceability of decisions made</a:t>
            </a:r>
          </a:p>
        </p:txBody>
      </p:sp>
      <p:sp>
        <p:nvSpPr>
          <p:cNvPr id="46" name="Rectangle 45">
            <a:extLst>
              <a:ext uri="{FF2B5EF4-FFF2-40B4-BE49-F238E27FC236}">
                <a16:creationId xmlns:a16="http://schemas.microsoft.com/office/drawing/2014/main" id="{4755FF52-602D-F981-8EE2-F2EBB9FDE5D7}"/>
              </a:ext>
            </a:extLst>
          </p:cNvPr>
          <p:cNvSpPr/>
          <p:nvPr/>
        </p:nvSpPr>
        <p:spPr>
          <a:xfrm>
            <a:off x="778615" y="4227816"/>
            <a:ext cx="4602714" cy="395066"/>
          </a:xfrm>
          <a:prstGeom prst="rect">
            <a:avLst/>
          </a:prstGeom>
          <a:solidFill>
            <a:srgbClr val="FFE600"/>
          </a:solidFill>
          <a:ln w="12700" cap="flat" cmpd="sng" algn="ctr">
            <a:noFill/>
            <a:prstDash val="solid"/>
          </a:ln>
          <a:effectLst/>
          <a:extLst>
            <a:ext uri="{91240B29-F687-4F45-9708-019B960494DF}">
              <a14:hiddenLine xmlns:a14="http://schemas.microsoft.com/office/drawing/2010/main" w="12700" cap="flat" cmpd="sng" algn="ctr">
                <a:solidFill>
                  <a:schemeClr val="bg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IN" sz="1400" b="1" dirty="0">
                <a:solidFill>
                  <a:srgbClr val="2E2E38"/>
                </a:solidFill>
                <a:cs typeface="Arial" panose="020B0604020202020204" pitchFamily="34" charset="0"/>
              </a:rPr>
              <a:t>Fairness and bias</a:t>
            </a:r>
          </a:p>
        </p:txBody>
      </p:sp>
      <p:sp>
        <p:nvSpPr>
          <p:cNvPr id="47" name="Rectangle 46">
            <a:extLst>
              <a:ext uri="{FF2B5EF4-FFF2-40B4-BE49-F238E27FC236}">
                <a16:creationId xmlns:a16="http://schemas.microsoft.com/office/drawing/2014/main" id="{471FA8C4-1A2A-A346-33C8-5D651D34C2BF}"/>
              </a:ext>
            </a:extLst>
          </p:cNvPr>
          <p:cNvSpPr/>
          <p:nvPr/>
        </p:nvSpPr>
        <p:spPr>
          <a:xfrm>
            <a:off x="773715" y="4719214"/>
            <a:ext cx="4602714" cy="1325486"/>
          </a:xfrm>
          <a:prstGeom prst="rect">
            <a:avLst/>
          </a:prstGeom>
          <a:noFill/>
          <a:ln w="9525">
            <a:solidFill>
              <a:srgbClr val="C4C4CD"/>
            </a:solidFill>
          </a:ln>
        </p:spPr>
        <p:style>
          <a:lnRef idx="2">
            <a:schemeClr val="accent1">
              <a:shade val="50000"/>
            </a:schemeClr>
          </a:lnRef>
          <a:fillRef idx="1">
            <a:schemeClr val="accent1"/>
          </a:fillRef>
          <a:effectRef idx="0">
            <a:schemeClr val="accent1"/>
          </a:effectRef>
          <a:fontRef idx="minor">
            <a:schemeClr val="lt1"/>
          </a:fontRef>
        </p:style>
        <p:txBody>
          <a:bodyPr lIns="182880" tIns="182880" rtlCol="0" anchor="t" anchorCtr="0"/>
          <a:lstStyle/>
          <a:p>
            <a:pPr marL="274320" lvl="0" indent="-274320">
              <a:lnSpc>
                <a:spcPct val="85000"/>
              </a:lnSpc>
              <a:spcAft>
                <a:spcPts val="600"/>
              </a:spcAft>
              <a:buClr>
                <a:srgbClr val="FFE600"/>
              </a:buClr>
              <a:buSzPct val="100000"/>
              <a:buFont typeface="Wingdings" panose="05000000000000000000" pitchFamily="2" charset="2"/>
              <a:buChar char="§"/>
              <a:defRPr/>
            </a:pPr>
            <a:r>
              <a:rPr lang="en-US" sz="1200" dirty="0">
                <a:solidFill>
                  <a:schemeClr val="bg1"/>
                </a:solidFill>
              </a:rPr>
              <a:t>Bias toward certain subgroups due to public training data</a:t>
            </a:r>
          </a:p>
          <a:p>
            <a:pPr marL="274320" lvl="0" indent="-274320">
              <a:lnSpc>
                <a:spcPct val="85000"/>
              </a:lnSpc>
              <a:spcAft>
                <a:spcPts val="600"/>
              </a:spcAft>
              <a:buClr>
                <a:srgbClr val="FFE600"/>
              </a:buClr>
              <a:buSzPct val="100000"/>
              <a:buFont typeface="Wingdings" panose="05000000000000000000" pitchFamily="2" charset="2"/>
              <a:buChar char="§"/>
              <a:defRPr/>
            </a:pPr>
            <a:r>
              <a:rPr lang="en-US" sz="1200" dirty="0">
                <a:solidFill>
                  <a:schemeClr val="bg1"/>
                </a:solidFill>
              </a:rPr>
              <a:t>Bias in model can drive unfair outcomes in some business applications</a:t>
            </a:r>
          </a:p>
          <a:p>
            <a:pPr marL="274320" lvl="0" indent="-274320">
              <a:lnSpc>
                <a:spcPct val="85000"/>
              </a:lnSpc>
              <a:spcAft>
                <a:spcPts val="600"/>
              </a:spcAft>
              <a:buClr>
                <a:srgbClr val="FFE600"/>
              </a:buClr>
              <a:buSzPct val="100000"/>
              <a:buFont typeface="Wingdings" panose="05000000000000000000" pitchFamily="2" charset="2"/>
              <a:buChar char="§"/>
              <a:defRPr/>
            </a:pPr>
            <a:r>
              <a:rPr lang="en-US" sz="1200" dirty="0">
                <a:solidFill>
                  <a:schemeClr val="bg1"/>
                </a:solidFill>
              </a:rPr>
              <a:t>Toxicity in responses requires ongoing management</a:t>
            </a:r>
          </a:p>
        </p:txBody>
      </p:sp>
      <p:sp>
        <p:nvSpPr>
          <p:cNvPr id="48" name="Rectangle 47">
            <a:extLst>
              <a:ext uri="{FF2B5EF4-FFF2-40B4-BE49-F238E27FC236}">
                <a16:creationId xmlns:a16="http://schemas.microsoft.com/office/drawing/2014/main" id="{B9633230-7117-3EEE-7005-B92328EE26F7}"/>
              </a:ext>
            </a:extLst>
          </p:cNvPr>
          <p:cNvSpPr/>
          <p:nvPr/>
        </p:nvSpPr>
        <p:spPr>
          <a:xfrm>
            <a:off x="6810671" y="2225728"/>
            <a:ext cx="4602714" cy="395066"/>
          </a:xfrm>
          <a:prstGeom prst="rect">
            <a:avLst/>
          </a:prstGeom>
          <a:solidFill>
            <a:srgbClr val="FFE600"/>
          </a:solidFill>
          <a:ln w="12700" cap="flat" cmpd="sng" algn="ctr">
            <a:noFill/>
            <a:prstDash val="solid"/>
          </a:ln>
          <a:effectLst/>
          <a:extLst>
            <a:ext uri="{91240B29-F687-4F45-9708-019B960494DF}">
              <a14:hiddenLine xmlns:a14="http://schemas.microsoft.com/office/drawing/2010/main" w="12700" cap="flat" cmpd="sng" algn="ctr">
                <a:solidFill>
                  <a:schemeClr val="bg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IN" sz="1400" b="1" dirty="0">
                <a:solidFill>
                  <a:srgbClr val="2E2E38"/>
                </a:solidFill>
                <a:cs typeface="Arial" panose="020B0604020202020204" pitchFamily="34" charset="0"/>
              </a:rPr>
              <a:t>Privacy, surveillance and security</a:t>
            </a:r>
          </a:p>
        </p:txBody>
      </p:sp>
      <p:sp>
        <p:nvSpPr>
          <p:cNvPr id="49" name="Rectangle 48">
            <a:extLst>
              <a:ext uri="{FF2B5EF4-FFF2-40B4-BE49-F238E27FC236}">
                <a16:creationId xmlns:a16="http://schemas.microsoft.com/office/drawing/2014/main" id="{2896110B-8E86-415B-FF9D-E20A240F0947}"/>
              </a:ext>
            </a:extLst>
          </p:cNvPr>
          <p:cNvSpPr/>
          <p:nvPr/>
        </p:nvSpPr>
        <p:spPr>
          <a:xfrm>
            <a:off x="6805771" y="2717126"/>
            <a:ext cx="4602714" cy="1325486"/>
          </a:xfrm>
          <a:prstGeom prst="rect">
            <a:avLst/>
          </a:prstGeom>
          <a:noFill/>
          <a:ln w="9525">
            <a:solidFill>
              <a:srgbClr val="C4C4CD"/>
            </a:solidFill>
          </a:ln>
        </p:spPr>
        <p:style>
          <a:lnRef idx="2">
            <a:schemeClr val="accent1">
              <a:shade val="50000"/>
            </a:schemeClr>
          </a:lnRef>
          <a:fillRef idx="1">
            <a:schemeClr val="accent1"/>
          </a:fillRef>
          <a:effectRef idx="0">
            <a:schemeClr val="accent1"/>
          </a:effectRef>
          <a:fontRef idx="minor">
            <a:schemeClr val="lt1"/>
          </a:fontRef>
        </p:style>
        <p:txBody>
          <a:bodyPr lIns="182880" tIns="182880" rtlCol="0" anchor="t" anchorCtr="0"/>
          <a:lstStyle/>
          <a:p>
            <a:pPr marL="274320" lvl="0" indent="-274320">
              <a:lnSpc>
                <a:spcPct val="85000"/>
              </a:lnSpc>
              <a:spcAft>
                <a:spcPts val="600"/>
              </a:spcAft>
              <a:buClr>
                <a:srgbClr val="FFE600"/>
              </a:buClr>
              <a:buSzPct val="100000"/>
              <a:buFont typeface="Wingdings" panose="05000000000000000000" pitchFamily="2" charset="2"/>
              <a:buChar char="§"/>
              <a:defRPr/>
            </a:pPr>
            <a:r>
              <a:rPr lang="en-US" sz="1200" dirty="0">
                <a:solidFill>
                  <a:schemeClr val="bg1"/>
                </a:solidFill>
              </a:rPr>
              <a:t>Data collection with unclear use: Will your sensitive data be made open to the public via the next training round?</a:t>
            </a:r>
          </a:p>
          <a:p>
            <a:pPr marL="274320" lvl="0" indent="-274320">
              <a:lnSpc>
                <a:spcPct val="85000"/>
              </a:lnSpc>
              <a:spcAft>
                <a:spcPts val="600"/>
              </a:spcAft>
              <a:buClr>
                <a:srgbClr val="FFE600"/>
              </a:buClr>
              <a:buSzPct val="100000"/>
              <a:buFont typeface="Wingdings" panose="05000000000000000000" pitchFamily="2" charset="2"/>
              <a:buChar char="§"/>
              <a:defRPr/>
            </a:pPr>
            <a:r>
              <a:rPr lang="en-US" sz="1200" dirty="0">
                <a:solidFill>
                  <a:schemeClr val="bg1"/>
                </a:solidFill>
              </a:rPr>
              <a:t>What surveillance applications of GPT will society deem ethical?</a:t>
            </a:r>
          </a:p>
          <a:p>
            <a:pPr marL="274320" lvl="0" indent="-274320">
              <a:lnSpc>
                <a:spcPct val="85000"/>
              </a:lnSpc>
              <a:spcAft>
                <a:spcPts val="600"/>
              </a:spcAft>
              <a:buClr>
                <a:srgbClr val="FFE600"/>
              </a:buClr>
              <a:buSzPct val="100000"/>
              <a:buFont typeface="Wingdings" panose="05000000000000000000" pitchFamily="2" charset="2"/>
              <a:buChar char="§"/>
              <a:defRPr/>
            </a:pPr>
            <a:r>
              <a:rPr lang="en-US" sz="1200" dirty="0">
                <a:solidFill>
                  <a:schemeClr val="bg1"/>
                </a:solidFill>
              </a:rPr>
              <a:t>Cybersecurity concerns</a:t>
            </a:r>
          </a:p>
        </p:txBody>
      </p:sp>
      <p:sp>
        <p:nvSpPr>
          <p:cNvPr id="50" name="Rectangle 49">
            <a:extLst>
              <a:ext uri="{FF2B5EF4-FFF2-40B4-BE49-F238E27FC236}">
                <a16:creationId xmlns:a16="http://schemas.microsoft.com/office/drawing/2014/main" id="{42B1BF76-3C19-0284-026A-169510026760}"/>
              </a:ext>
            </a:extLst>
          </p:cNvPr>
          <p:cNvSpPr/>
          <p:nvPr/>
        </p:nvSpPr>
        <p:spPr>
          <a:xfrm>
            <a:off x="6810671" y="4227816"/>
            <a:ext cx="4602714" cy="395066"/>
          </a:xfrm>
          <a:prstGeom prst="rect">
            <a:avLst/>
          </a:prstGeom>
          <a:solidFill>
            <a:srgbClr val="FFE600"/>
          </a:solidFill>
          <a:ln w="12700" cap="flat" cmpd="sng" algn="ctr">
            <a:noFill/>
            <a:prstDash val="solid"/>
          </a:ln>
          <a:effectLst/>
          <a:extLst>
            <a:ext uri="{91240B29-F687-4F45-9708-019B960494DF}">
              <a14:hiddenLine xmlns:a14="http://schemas.microsoft.com/office/drawing/2010/main" w="12700" cap="flat" cmpd="sng" algn="ctr">
                <a:solidFill>
                  <a:schemeClr val="bg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IN" sz="1400" b="1" dirty="0">
                <a:solidFill>
                  <a:srgbClr val="2E2E38"/>
                </a:solidFill>
                <a:cs typeface="Arial" panose="020B0604020202020204" pitchFamily="34" charset="0"/>
              </a:rPr>
              <a:t>Legal issues</a:t>
            </a:r>
          </a:p>
        </p:txBody>
      </p:sp>
      <p:sp>
        <p:nvSpPr>
          <p:cNvPr id="51" name="Rectangle 50">
            <a:extLst>
              <a:ext uri="{FF2B5EF4-FFF2-40B4-BE49-F238E27FC236}">
                <a16:creationId xmlns:a16="http://schemas.microsoft.com/office/drawing/2014/main" id="{38D79647-8D49-5366-3AF4-4FB4E54BAEEA}"/>
              </a:ext>
            </a:extLst>
          </p:cNvPr>
          <p:cNvSpPr/>
          <p:nvPr/>
        </p:nvSpPr>
        <p:spPr>
          <a:xfrm>
            <a:off x="6805771" y="4719214"/>
            <a:ext cx="4602714" cy="1325486"/>
          </a:xfrm>
          <a:prstGeom prst="rect">
            <a:avLst/>
          </a:prstGeom>
          <a:noFill/>
          <a:ln w="9525">
            <a:solidFill>
              <a:srgbClr val="C4C4CD"/>
            </a:solidFill>
          </a:ln>
        </p:spPr>
        <p:style>
          <a:lnRef idx="2">
            <a:schemeClr val="accent1">
              <a:shade val="50000"/>
            </a:schemeClr>
          </a:lnRef>
          <a:fillRef idx="1">
            <a:schemeClr val="accent1"/>
          </a:fillRef>
          <a:effectRef idx="0">
            <a:schemeClr val="accent1"/>
          </a:effectRef>
          <a:fontRef idx="minor">
            <a:schemeClr val="lt1"/>
          </a:fontRef>
        </p:style>
        <p:txBody>
          <a:bodyPr lIns="182880" tIns="182880" rtlCol="0" anchor="t" anchorCtr="0"/>
          <a:lstStyle/>
          <a:p>
            <a:pPr marL="274320" lvl="0" indent="-274320">
              <a:lnSpc>
                <a:spcPct val="85000"/>
              </a:lnSpc>
              <a:spcAft>
                <a:spcPts val="600"/>
              </a:spcAft>
              <a:buClr>
                <a:srgbClr val="FFE600"/>
              </a:buClr>
              <a:buSzPct val="100000"/>
              <a:buFont typeface="Wingdings" panose="05000000000000000000" pitchFamily="2" charset="2"/>
              <a:buChar char="§"/>
              <a:defRPr/>
            </a:pPr>
            <a:r>
              <a:rPr lang="en-US" sz="1200" dirty="0">
                <a:solidFill>
                  <a:schemeClr val="bg1"/>
                </a:solidFill>
              </a:rPr>
              <a:t>Potential copyrights and IP infringement</a:t>
            </a:r>
          </a:p>
          <a:p>
            <a:pPr marL="274320" lvl="0" indent="-274320">
              <a:lnSpc>
                <a:spcPct val="85000"/>
              </a:lnSpc>
              <a:spcAft>
                <a:spcPts val="600"/>
              </a:spcAft>
              <a:buClr>
                <a:srgbClr val="FFE600"/>
              </a:buClr>
              <a:buSzPct val="100000"/>
              <a:buFont typeface="Wingdings" panose="05000000000000000000" pitchFamily="2" charset="2"/>
              <a:buChar char="§"/>
              <a:defRPr/>
            </a:pPr>
            <a:r>
              <a:rPr lang="en-US" sz="1200" dirty="0">
                <a:solidFill>
                  <a:schemeClr val="bg1"/>
                </a:solidFill>
              </a:rPr>
              <a:t>Liability of use </a:t>
            </a:r>
          </a:p>
          <a:p>
            <a:pPr marL="274320" lvl="0" indent="-274320">
              <a:lnSpc>
                <a:spcPct val="85000"/>
              </a:lnSpc>
              <a:spcAft>
                <a:spcPts val="600"/>
              </a:spcAft>
              <a:buClr>
                <a:srgbClr val="FFE600"/>
              </a:buClr>
              <a:buSzPct val="100000"/>
              <a:buFont typeface="Wingdings" panose="05000000000000000000" pitchFamily="2" charset="2"/>
              <a:buChar char="§"/>
              <a:defRPr/>
            </a:pPr>
            <a:r>
              <a:rPr lang="en-US" sz="1200" dirty="0">
                <a:solidFill>
                  <a:schemeClr val="bg1"/>
                </a:solidFill>
              </a:rPr>
              <a:t>General Data Protection Regulation (GDPR) compliance</a:t>
            </a:r>
          </a:p>
        </p:txBody>
      </p:sp>
      <p:sp>
        <p:nvSpPr>
          <p:cNvPr id="52" name="Rectangle 41">
            <a:extLst>
              <a:ext uri="{FF2B5EF4-FFF2-40B4-BE49-F238E27FC236}">
                <a16:creationId xmlns:a16="http://schemas.microsoft.com/office/drawing/2014/main" id="{5FA8E413-7956-0B3A-7E01-54CD8E2920C7}"/>
              </a:ext>
            </a:extLst>
          </p:cNvPr>
          <p:cNvSpPr/>
          <p:nvPr/>
        </p:nvSpPr>
        <p:spPr>
          <a:xfrm>
            <a:off x="660403" y="1470625"/>
            <a:ext cx="10883688" cy="541687"/>
          </a:xfrm>
          <a:prstGeom prst="rect">
            <a:avLst/>
          </a:prstGeom>
          <a:noFill/>
          <a:ln w="9525" cap="flat" cmpd="sng" algn="ctr">
            <a:noFill/>
            <a:prstDash val="solid"/>
            <a:round/>
            <a:headEnd type="none" w="med" len="med"/>
            <a:tailEnd type="none" w="med" len="med"/>
          </a:ln>
        </p:spPr>
        <p:txBody>
          <a:bodyPr wrap="square" lIns="54864" tIns="54864" rIns="54864" bIns="54864">
            <a:spAutoFit/>
          </a:bodyPr>
          <a:lstStyle/>
          <a:p>
            <a:pPr defTabSz="684772">
              <a:spcAft>
                <a:spcPts val="600"/>
              </a:spcAft>
              <a:defRPr/>
            </a:pPr>
            <a:r>
              <a:rPr lang="en-IN" sz="1400" dirty="0">
                <a:solidFill>
                  <a:srgbClr val="FFFFFF"/>
                </a:solidFill>
              </a:rPr>
              <a:t>Several factors need to be considered when determining if an application meets the required standards or ethics and safety before implementation.</a:t>
            </a:r>
          </a:p>
        </p:txBody>
      </p:sp>
      <p:grpSp>
        <p:nvGrpSpPr>
          <p:cNvPr id="53" name="Group 52">
            <a:extLst>
              <a:ext uri="{FF2B5EF4-FFF2-40B4-BE49-F238E27FC236}">
                <a16:creationId xmlns:a16="http://schemas.microsoft.com/office/drawing/2014/main" id="{7DE64E71-F5FB-627D-37B6-AD55E3BD7E3E}"/>
              </a:ext>
            </a:extLst>
          </p:cNvPr>
          <p:cNvGrpSpPr/>
          <p:nvPr/>
        </p:nvGrpSpPr>
        <p:grpSpPr>
          <a:xfrm>
            <a:off x="479425" y="1412876"/>
            <a:ext cx="11224345" cy="686623"/>
            <a:chOff x="479425" y="2708269"/>
            <a:chExt cx="11230445" cy="3278681"/>
          </a:xfrm>
        </p:grpSpPr>
        <p:grpSp>
          <p:nvGrpSpPr>
            <p:cNvPr id="54" name="Group 53">
              <a:extLst>
                <a:ext uri="{FF2B5EF4-FFF2-40B4-BE49-F238E27FC236}">
                  <a16:creationId xmlns:a16="http://schemas.microsoft.com/office/drawing/2014/main" id="{B3476245-809B-0B65-E2DB-34BF89E5BB79}"/>
                </a:ext>
              </a:extLst>
            </p:cNvPr>
            <p:cNvGrpSpPr/>
            <p:nvPr/>
          </p:nvGrpSpPr>
          <p:grpSpPr>
            <a:xfrm>
              <a:off x="479425" y="2710897"/>
              <a:ext cx="5616575" cy="3276053"/>
              <a:chOff x="479425" y="2816772"/>
              <a:chExt cx="5616575" cy="3276053"/>
            </a:xfrm>
          </p:grpSpPr>
          <p:cxnSp>
            <p:nvCxnSpPr>
              <p:cNvPr id="59" name="Straight Connector 58">
                <a:extLst>
                  <a:ext uri="{FF2B5EF4-FFF2-40B4-BE49-F238E27FC236}">
                    <a16:creationId xmlns:a16="http://schemas.microsoft.com/office/drawing/2014/main" id="{73FB114B-21BF-A3BC-3FFD-DA527CB11A3B}"/>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A205F5A9-C5CC-2051-784B-928545DE90E3}"/>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593EBE75-0C8D-04C7-7EAC-699A214EE143}"/>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FB2BDAC8-94CA-021A-A244-B2554421DE85}"/>
                </a:ext>
              </a:extLst>
            </p:cNvPr>
            <p:cNvGrpSpPr/>
            <p:nvPr/>
          </p:nvGrpSpPr>
          <p:grpSpPr>
            <a:xfrm flipH="1" flipV="1">
              <a:off x="6093295" y="2708269"/>
              <a:ext cx="5616575" cy="3276053"/>
              <a:chOff x="479425" y="2816772"/>
              <a:chExt cx="5616575" cy="3276053"/>
            </a:xfrm>
          </p:grpSpPr>
          <p:cxnSp>
            <p:nvCxnSpPr>
              <p:cNvPr id="56" name="Straight Connector 55">
                <a:extLst>
                  <a:ext uri="{FF2B5EF4-FFF2-40B4-BE49-F238E27FC236}">
                    <a16:creationId xmlns:a16="http://schemas.microsoft.com/office/drawing/2014/main" id="{3E134312-8A2E-9848-71EB-AECFE9EEB141}"/>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DA99DABE-F3D7-C7B2-3771-2029E6FD4E4D}"/>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B73D8151-EB43-B51C-5773-FD744AE3C4C4}"/>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59062371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1CCEB5-EA8A-CFEE-ED4E-F3876FC66C80}"/>
            </a:ext>
          </a:extLst>
        </p:cNvPr>
        <p:cNvGrpSpPr/>
        <p:nvPr/>
      </p:nvGrpSpPr>
      <p:grpSpPr>
        <a:xfrm>
          <a:off x="0" y="0"/>
          <a:ext cx="0" cy="0"/>
          <a:chOff x="0" y="0"/>
          <a:chExt cx="0" cy="0"/>
        </a:xfrm>
      </p:grpSpPr>
      <p:pic>
        <p:nvPicPr>
          <p:cNvPr id="29" name="Picture 28" descr="A close-up of a hand pointing at something&#10;&#10;AI-generated content may be incorrect.">
            <a:extLst>
              <a:ext uri="{FF2B5EF4-FFF2-40B4-BE49-F238E27FC236}">
                <a16:creationId xmlns:a16="http://schemas.microsoft.com/office/drawing/2014/main" id="{C40395B9-231D-9650-60E4-D1CC0115CBA8}"/>
              </a:ext>
            </a:extLst>
          </p:cNvPr>
          <p:cNvPicPr>
            <a:picLocks noChangeAspect="1"/>
          </p:cNvPicPr>
          <p:nvPr/>
        </p:nvPicPr>
        <p:blipFill rotWithShape="1">
          <a:blip r:embed="rId3"/>
          <a:srcRect t="8146" b="29312"/>
          <a:stretch>
            <a:fillRect/>
          </a:stretch>
        </p:blipFill>
        <p:spPr>
          <a:xfrm>
            <a:off x="485523" y="1412874"/>
            <a:ext cx="11224347" cy="4679951"/>
          </a:xfrm>
          <a:prstGeom prst="rect">
            <a:avLst/>
          </a:prstGeom>
        </p:spPr>
      </p:pic>
      <p:sp>
        <p:nvSpPr>
          <p:cNvPr id="30" name="Rectangle 29">
            <a:extLst>
              <a:ext uri="{FF2B5EF4-FFF2-40B4-BE49-F238E27FC236}">
                <a16:creationId xmlns:a16="http://schemas.microsoft.com/office/drawing/2014/main" id="{8549B9AC-B38F-0FA9-497D-229B3663D028}"/>
              </a:ext>
              <a:ext uri="{C183D7F6-B498-43B3-948B-1728B52AA6E4}">
                <adec:decorative xmlns:adec="http://schemas.microsoft.com/office/drawing/2017/decorative" val="1"/>
              </a:ext>
            </a:extLst>
          </p:cNvPr>
          <p:cNvSpPr/>
          <p:nvPr/>
        </p:nvSpPr>
        <p:spPr>
          <a:xfrm>
            <a:off x="479424" y="1412874"/>
            <a:ext cx="9248776" cy="4679951"/>
          </a:xfrm>
          <a:prstGeom prst="rect">
            <a:avLst/>
          </a:prstGeom>
          <a:gradFill flip="none" rotWithShape="1">
            <a:gsLst>
              <a:gs pos="0">
                <a:schemeClr val="tx1">
                  <a:lumMod val="0"/>
                  <a:alpha val="0"/>
                </a:schemeClr>
              </a:gs>
              <a:gs pos="100000">
                <a:srgbClr val="000000">
                  <a:alpha val="82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 name="Title 1">
            <a:extLst>
              <a:ext uri="{FF2B5EF4-FFF2-40B4-BE49-F238E27FC236}">
                <a16:creationId xmlns:a16="http://schemas.microsoft.com/office/drawing/2014/main" id="{3A910D83-ABE9-093C-08C4-9DA9A909143F}"/>
              </a:ext>
            </a:extLst>
          </p:cNvPr>
          <p:cNvSpPr>
            <a:spLocks noGrp="1"/>
          </p:cNvSpPr>
          <p:nvPr>
            <p:ph type="title"/>
          </p:nvPr>
        </p:nvSpPr>
        <p:spPr>
          <a:xfrm>
            <a:off x="485523" y="345396"/>
            <a:ext cx="11224347" cy="470898"/>
          </a:xfrm>
        </p:spPr>
        <p:txBody>
          <a:bodyPr/>
          <a:lstStyle/>
          <a:p>
            <a:r>
              <a:rPr lang="en-US" dirty="0"/>
              <a:t>Polling question 4</a:t>
            </a:r>
          </a:p>
        </p:txBody>
      </p:sp>
      <p:sp>
        <p:nvSpPr>
          <p:cNvPr id="8" name="Text Placeholder 5">
            <a:extLst>
              <a:ext uri="{FF2B5EF4-FFF2-40B4-BE49-F238E27FC236}">
                <a16:creationId xmlns:a16="http://schemas.microsoft.com/office/drawing/2014/main" id="{FAF8A06E-3906-6739-226C-8370453E1C41}"/>
              </a:ext>
            </a:extLst>
          </p:cNvPr>
          <p:cNvSpPr txBox="1">
            <a:spLocks/>
          </p:cNvSpPr>
          <p:nvPr/>
        </p:nvSpPr>
        <p:spPr>
          <a:xfrm>
            <a:off x="1021364" y="2079807"/>
            <a:ext cx="4668236" cy="359442"/>
          </a:xfrm>
          <a:prstGeom prst="rect">
            <a:avLst/>
          </a:prstGeom>
        </p:spPr>
        <p:txBody>
          <a:bodyPr vert="horz" lIns="0" tIns="0" rIns="0" bIns="0" rtlCol="0" anchor="t" anchorCtr="0">
            <a:noAutofit/>
          </a:bodyPr>
          <a:lstStyle>
            <a:lvl1pPr marL="0" indent="0"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bg1"/>
                </a:solidFill>
                <a:latin typeface="EYInterstate Light" panose="02000506000000020004" pitchFamily="2" charset="0"/>
                <a:ea typeface="+mn-ea"/>
                <a:cs typeface="+mn-cs"/>
              </a:defRPr>
            </a:lvl1pPr>
            <a:lvl2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2pPr>
            <a:lvl3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3pPr>
            <a:lvl4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4pPr>
            <a:lvl5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buClr>
                <a:srgbClr val="FFE600"/>
              </a:buClr>
            </a:pPr>
            <a:r>
              <a:rPr lang="en-IN" sz="2000" b="1" dirty="0">
                <a:latin typeface="+mn-lt"/>
              </a:rPr>
              <a:t>Which of the following are common use cases for AI in tax?</a:t>
            </a:r>
          </a:p>
        </p:txBody>
      </p:sp>
      <p:grpSp>
        <p:nvGrpSpPr>
          <p:cNvPr id="40" name="Group 39">
            <a:extLst>
              <a:ext uri="{FF2B5EF4-FFF2-40B4-BE49-F238E27FC236}">
                <a16:creationId xmlns:a16="http://schemas.microsoft.com/office/drawing/2014/main" id="{3D3E208D-2588-7AE1-F96B-3B24655A6FA3}"/>
              </a:ext>
            </a:extLst>
          </p:cNvPr>
          <p:cNvGrpSpPr/>
          <p:nvPr/>
        </p:nvGrpSpPr>
        <p:grpSpPr>
          <a:xfrm>
            <a:off x="943828" y="2887096"/>
            <a:ext cx="7154826" cy="359441"/>
            <a:chOff x="1095870" y="3098852"/>
            <a:chExt cx="7154826" cy="359441"/>
          </a:xfrm>
        </p:grpSpPr>
        <p:sp>
          <p:nvSpPr>
            <p:cNvPr id="20" name="Title 1">
              <a:extLst>
                <a:ext uri="{FF2B5EF4-FFF2-40B4-BE49-F238E27FC236}">
                  <a16:creationId xmlns:a16="http://schemas.microsoft.com/office/drawing/2014/main" id="{FBFF1DC3-D80A-1B6D-0248-E1B4107246DA}"/>
                </a:ext>
              </a:extLst>
            </p:cNvPr>
            <p:cNvSpPr txBox="1">
              <a:spLocks/>
            </p:cNvSpPr>
            <p:nvPr/>
          </p:nvSpPr>
          <p:spPr>
            <a:xfrm>
              <a:off x="1647949" y="3098852"/>
              <a:ext cx="6602747" cy="359441"/>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Classifying text into categories</a:t>
              </a:r>
            </a:p>
          </p:txBody>
        </p:sp>
        <p:grpSp>
          <p:nvGrpSpPr>
            <p:cNvPr id="31" name="Group 30">
              <a:extLst>
                <a:ext uri="{FF2B5EF4-FFF2-40B4-BE49-F238E27FC236}">
                  <a16:creationId xmlns:a16="http://schemas.microsoft.com/office/drawing/2014/main" id="{90BD42A0-B56A-CE4E-CE01-7D3BA4DB3A05}"/>
                </a:ext>
              </a:extLst>
            </p:cNvPr>
            <p:cNvGrpSpPr/>
            <p:nvPr/>
          </p:nvGrpSpPr>
          <p:grpSpPr>
            <a:xfrm>
              <a:off x="1095870" y="3117773"/>
              <a:ext cx="496724" cy="321599"/>
              <a:chOff x="1095870" y="2599453"/>
              <a:chExt cx="496724" cy="321599"/>
            </a:xfrm>
          </p:grpSpPr>
          <p:sp>
            <p:nvSpPr>
              <p:cNvPr id="9" name="Oval 8">
                <a:extLst>
                  <a:ext uri="{FF2B5EF4-FFF2-40B4-BE49-F238E27FC236}">
                    <a16:creationId xmlns:a16="http://schemas.microsoft.com/office/drawing/2014/main" id="{494F6A44-968C-11AB-E724-A3E6B670CA78}"/>
                  </a:ext>
                </a:extLst>
              </p:cNvPr>
              <p:cNvSpPr/>
              <p:nvPr/>
            </p:nvSpPr>
            <p:spPr>
              <a:xfrm>
                <a:off x="1163675" y="2599453"/>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algn="ctr"/>
                <a:endParaRPr lang="en-US" sz="1500" kern="0" dirty="0">
                  <a:solidFill>
                    <a:schemeClr val="bg1"/>
                  </a:solidFill>
                </a:endParaRPr>
              </a:p>
            </p:txBody>
          </p:sp>
          <p:sp>
            <p:nvSpPr>
              <p:cNvPr id="24" name="Title 1">
                <a:extLst>
                  <a:ext uri="{FF2B5EF4-FFF2-40B4-BE49-F238E27FC236}">
                    <a16:creationId xmlns:a16="http://schemas.microsoft.com/office/drawing/2014/main" id="{BD68A3CC-C109-8969-A5C9-26C57C233EF3}"/>
                  </a:ext>
                </a:extLst>
              </p:cNvPr>
              <p:cNvSpPr txBox="1">
                <a:spLocks/>
              </p:cNvSpPr>
              <p:nvPr/>
            </p:nvSpPr>
            <p:spPr>
              <a:xfrm>
                <a:off x="1095870" y="2634928"/>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i="0" u="none" strike="noStrike" kern="1200" cap="none" spc="0" normalizeH="0" baseline="0" noProof="0" dirty="0">
                    <a:ln>
                      <a:noFill/>
                    </a:ln>
                    <a:solidFill>
                      <a:schemeClr val="tx1"/>
                    </a:solidFill>
                    <a:effectLst/>
                    <a:uLnTx/>
                    <a:uFillTx/>
                    <a:latin typeface="+mn-lt"/>
                    <a:ea typeface="+mj-ea"/>
                    <a:cs typeface="Arial" pitchFamily="34" charset="0"/>
                  </a:rPr>
                  <a:t>A</a:t>
                </a:r>
              </a:p>
            </p:txBody>
          </p:sp>
        </p:grpSp>
      </p:grpSp>
      <p:grpSp>
        <p:nvGrpSpPr>
          <p:cNvPr id="37" name="Group 36">
            <a:extLst>
              <a:ext uri="{FF2B5EF4-FFF2-40B4-BE49-F238E27FC236}">
                <a16:creationId xmlns:a16="http://schemas.microsoft.com/office/drawing/2014/main" id="{69A76D8A-F3EF-C0A6-52F2-4C54B8795071}"/>
              </a:ext>
            </a:extLst>
          </p:cNvPr>
          <p:cNvGrpSpPr/>
          <p:nvPr/>
        </p:nvGrpSpPr>
        <p:grpSpPr>
          <a:xfrm>
            <a:off x="943828" y="3487129"/>
            <a:ext cx="6595370" cy="326373"/>
            <a:chOff x="1095870" y="3746316"/>
            <a:chExt cx="6595370" cy="326373"/>
          </a:xfrm>
        </p:grpSpPr>
        <p:sp>
          <p:nvSpPr>
            <p:cNvPr id="21" name="Title 1">
              <a:extLst>
                <a:ext uri="{FF2B5EF4-FFF2-40B4-BE49-F238E27FC236}">
                  <a16:creationId xmlns:a16="http://schemas.microsoft.com/office/drawing/2014/main" id="{568D3BFE-F28A-116E-DBC4-BECFE9C4D06F}"/>
                </a:ext>
              </a:extLst>
            </p:cNvPr>
            <p:cNvSpPr txBox="1">
              <a:spLocks/>
            </p:cNvSpPr>
            <p:nvPr/>
          </p:nvSpPr>
          <p:spPr>
            <a:xfrm>
              <a:off x="1654218" y="3746316"/>
              <a:ext cx="6037022" cy="292646"/>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Projecting a value-based historical trends and variables</a:t>
              </a:r>
            </a:p>
          </p:txBody>
        </p:sp>
        <p:grpSp>
          <p:nvGrpSpPr>
            <p:cNvPr id="33" name="Group 32">
              <a:extLst>
                <a:ext uri="{FF2B5EF4-FFF2-40B4-BE49-F238E27FC236}">
                  <a16:creationId xmlns:a16="http://schemas.microsoft.com/office/drawing/2014/main" id="{808E73DB-E0E8-EC0C-A72D-4F2741C9A1D8}"/>
                </a:ext>
              </a:extLst>
            </p:cNvPr>
            <p:cNvGrpSpPr/>
            <p:nvPr/>
          </p:nvGrpSpPr>
          <p:grpSpPr>
            <a:xfrm>
              <a:off x="1095870" y="3751090"/>
              <a:ext cx="496724" cy="321599"/>
              <a:chOff x="1095870" y="3238440"/>
              <a:chExt cx="496724" cy="321599"/>
            </a:xfrm>
          </p:grpSpPr>
          <p:sp>
            <p:nvSpPr>
              <p:cNvPr id="5" name="Oval 4">
                <a:extLst>
                  <a:ext uri="{FF2B5EF4-FFF2-40B4-BE49-F238E27FC236}">
                    <a16:creationId xmlns:a16="http://schemas.microsoft.com/office/drawing/2014/main" id="{BEAD467E-FB21-7B04-6265-4C98C173CE53}"/>
                  </a:ext>
                </a:extLst>
              </p:cNvPr>
              <p:cNvSpPr/>
              <p:nvPr/>
            </p:nvSpPr>
            <p:spPr>
              <a:xfrm>
                <a:off x="1170216" y="3238440"/>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5" name="Title 1">
                <a:extLst>
                  <a:ext uri="{FF2B5EF4-FFF2-40B4-BE49-F238E27FC236}">
                    <a16:creationId xmlns:a16="http://schemas.microsoft.com/office/drawing/2014/main" id="{B563DB5B-CFCF-9C7C-3745-8BC0E6FB4DE8}"/>
                  </a:ext>
                </a:extLst>
              </p:cNvPr>
              <p:cNvSpPr txBox="1">
                <a:spLocks/>
              </p:cNvSpPr>
              <p:nvPr/>
            </p:nvSpPr>
            <p:spPr>
              <a:xfrm>
                <a:off x="1095870" y="3266473"/>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B</a:t>
                </a:r>
              </a:p>
            </p:txBody>
          </p:sp>
        </p:grpSp>
      </p:grpSp>
      <p:grpSp>
        <p:nvGrpSpPr>
          <p:cNvPr id="38" name="Group 37">
            <a:extLst>
              <a:ext uri="{FF2B5EF4-FFF2-40B4-BE49-F238E27FC236}">
                <a16:creationId xmlns:a16="http://schemas.microsoft.com/office/drawing/2014/main" id="{33997169-1311-1175-F6CC-905BA7B21313}"/>
              </a:ext>
            </a:extLst>
          </p:cNvPr>
          <p:cNvGrpSpPr/>
          <p:nvPr/>
        </p:nvGrpSpPr>
        <p:grpSpPr>
          <a:xfrm>
            <a:off x="943828" y="4054094"/>
            <a:ext cx="7154827" cy="321599"/>
            <a:chOff x="1095870" y="4279955"/>
            <a:chExt cx="7154827" cy="321599"/>
          </a:xfrm>
        </p:grpSpPr>
        <p:sp>
          <p:nvSpPr>
            <p:cNvPr id="22" name="Title 1">
              <a:extLst>
                <a:ext uri="{FF2B5EF4-FFF2-40B4-BE49-F238E27FC236}">
                  <a16:creationId xmlns:a16="http://schemas.microsoft.com/office/drawing/2014/main" id="{13954348-02BA-4559-9B4F-7DCFFD3114EA}"/>
                </a:ext>
              </a:extLst>
            </p:cNvPr>
            <p:cNvSpPr txBox="1">
              <a:spLocks/>
            </p:cNvSpPr>
            <p:nvPr/>
          </p:nvSpPr>
          <p:spPr>
            <a:xfrm>
              <a:off x="1647949" y="4284806"/>
              <a:ext cx="6602748" cy="292646"/>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Document summarization and chatbot Q&amp;A</a:t>
              </a:r>
            </a:p>
          </p:txBody>
        </p:sp>
        <p:grpSp>
          <p:nvGrpSpPr>
            <p:cNvPr id="34" name="Group 33">
              <a:extLst>
                <a:ext uri="{FF2B5EF4-FFF2-40B4-BE49-F238E27FC236}">
                  <a16:creationId xmlns:a16="http://schemas.microsoft.com/office/drawing/2014/main" id="{85E82495-9181-04C6-4494-8CE087147178}"/>
                </a:ext>
              </a:extLst>
            </p:cNvPr>
            <p:cNvGrpSpPr/>
            <p:nvPr/>
          </p:nvGrpSpPr>
          <p:grpSpPr>
            <a:xfrm>
              <a:off x="1095870" y="4279955"/>
              <a:ext cx="496724" cy="321599"/>
              <a:chOff x="1095870" y="3794526"/>
              <a:chExt cx="496724" cy="321599"/>
            </a:xfrm>
          </p:grpSpPr>
          <p:sp>
            <p:nvSpPr>
              <p:cNvPr id="6" name="Oval 5">
                <a:extLst>
                  <a:ext uri="{FF2B5EF4-FFF2-40B4-BE49-F238E27FC236}">
                    <a16:creationId xmlns:a16="http://schemas.microsoft.com/office/drawing/2014/main" id="{D6B42003-C19A-3F5A-E9C5-493D1867AB61}"/>
                  </a:ext>
                </a:extLst>
              </p:cNvPr>
              <p:cNvSpPr/>
              <p:nvPr/>
            </p:nvSpPr>
            <p:spPr>
              <a:xfrm>
                <a:off x="1170216" y="3794526"/>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6" name="Title 1">
                <a:extLst>
                  <a:ext uri="{FF2B5EF4-FFF2-40B4-BE49-F238E27FC236}">
                    <a16:creationId xmlns:a16="http://schemas.microsoft.com/office/drawing/2014/main" id="{0D95F740-F223-84E7-C900-E8F48ABE3F2D}"/>
                  </a:ext>
                </a:extLst>
              </p:cNvPr>
              <p:cNvSpPr txBox="1">
                <a:spLocks/>
              </p:cNvSpPr>
              <p:nvPr/>
            </p:nvSpPr>
            <p:spPr>
              <a:xfrm>
                <a:off x="1095870" y="3822559"/>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C</a:t>
                </a:r>
              </a:p>
            </p:txBody>
          </p:sp>
        </p:grpSp>
      </p:grpSp>
      <p:grpSp>
        <p:nvGrpSpPr>
          <p:cNvPr id="39" name="Group 38">
            <a:extLst>
              <a:ext uri="{FF2B5EF4-FFF2-40B4-BE49-F238E27FC236}">
                <a16:creationId xmlns:a16="http://schemas.microsoft.com/office/drawing/2014/main" id="{96306795-FD9E-01EC-BA9B-551D44D94012}"/>
              </a:ext>
            </a:extLst>
          </p:cNvPr>
          <p:cNvGrpSpPr/>
          <p:nvPr/>
        </p:nvGrpSpPr>
        <p:grpSpPr>
          <a:xfrm>
            <a:off x="943828" y="4616285"/>
            <a:ext cx="5544387" cy="321599"/>
            <a:chOff x="1095870" y="4828041"/>
            <a:chExt cx="5544387" cy="321599"/>
          </a:xfrm>
        </p:grpSpPr>
        <p:sp>
          <p:nvSpPr>
            <p:cNvPr id="23" name="Title 1">
              <a:extLst>
                <a:ext uri="{FF2B5EF4-FFF2-40B4-BE49-F238E27FC236}">
                  <a16:creationId xmlns:a16="http://schemas.microsoft.com/office/drawing/2014/main" id="{3A9B1864-E12E-AFC4-7702-29C1C6C2F7EF}"/>
                </a:ext>
              </a:extLst>
            </p:cNvPr>
            <p:cNvSpPr txBox="1">
              <a:spLocks/>
            </p:cNvSpPr>
            <p:nvPr/>
          </p:nvSpPr>
          <p:spPr>
            <a:xfrm>
              <a:off x="1665997" y="4837115"/>
              <a:ext cx="4974260" cy="303450"/>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All of the above</a:t>
              </a:r>
            </a:p>
          </p:txBody>
        </p:sp>
        <p:grpSp>
          <p:nvGrpSpPr>
            <p:cNvPr id="35" name="Group 34">
              <a:extLst>
                <a:ext uri="{FF2B5EF4-FFF2-40B4-BE49-F238E27FC236}">
                  <a16:creationId xmlns:a16="http://schemas.microsoft.com/office/drawing/2014/main" id="{683287D2-0067-6479-B29B-37AE234580B2}"/>
                </a:ext>
              </a:extLst>
            </p:cNvPr>
            <p:cNvGrpSpPr/>
            <p:nvPr/>
          </p:nvGrpSpPr>
          <p:grpSpPr>
            <a:xfrm>
              <a:off x="1095870" y="4828041"/>
              <a:ext cx="496724" cy="321599"/>
              <a:chOff x="1095870" y="4332741"/>
              <a:chExt cx="496724" cy="321599"/>
            </a:xfrm>
          </p:grpSpPr>
          <p:sp>
            <p:nvSpPr>
              <p:cNvPr id="7" name="Oval 6">
                <a:extLst>
                  <a:ext uri="{FF2B5EF4-FFF2-40B4-BE49-F238E27FC236}">
                    <a16:creationId xmlns:a16="http://schemas.microsoft.com/office/drawing/2014/main" id="{0C634A89-D99B-493E-88A9-C9467AD84FCA}"/>
                  </a:ext>
                </a:extLst>
              </p:cNvPr>
              <p:cNvSpPr/>
              <p:nvPr/>
            </p:nvSpPr>
            <p:spPr>
              <a:xfrm>
                <a:off x="1170216" y="4332741"/>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7" name="Title 1">
                <a:extLst>
                  <a:ext uri="{FF2B5EF4-FFF2-40B4-BE49-F238E27FC236}">
                    <a16:creationId xmlns:a16="http://schemas.microsoft.com/office/drawing/2014/main" id="{FBC22A22-CDE6-86B6-4F75-738E0F025790}"/>
                  </a:ext>
                </a:extLst>
              </p:cNvPr>
              <p:cNvSpPr txBox="1">
                <a:spLocks/>
              </p:cNvSpPr>
              <p:nvPr/>
            </p:nvSpPr>
            <p:spPr>
              <a:xfrm>
                <a:off x="1095870" y="4360774"/>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R="0" lvl="0" indent="0" algn="ctr" fontAlgn="auto">
                  <a:spcAft>
                    <a:spcPts val="0"/>
                  </a:spcAft>
                  <a:buClrTx/>
                  <a:buSzTx/>
                  <a:tabLst/>
                  <a:defRPr/>
                </a:pPr>
                <a:r>
                  <a:rPr lang="en-GB" sz="1500" dirty="0">
                    <a:solidFill>
                      <a:schemeClr val="tx1"/>
                    </a:solidFill>
                    <a:latin typeface="+mn-lt"/>
                  </a:rPr>
                  <a:t>D</a:t>
                </a:r>
              </a:p>
            </p:txBody>
          </p:sp>
        </p:grpSp>
      </p:grpSp>
    </p:spTree>
    <p:extLst>
      <p:ext uri="{BB962C8B-B14F-4D97-AF65-F5344CB8AC3E}">
        <p14:creationId xmlns:p14="http://schemas.microsoft.com/office/powerpoint/2010/main" val="258865960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75F1AF-44D6-4C7B-A1DC-BF7E13D39305}"/>
            </a:ext>
          </a:extLst>
        </p:cNvPr>
        <p:cNvGrpSpPr/>
        <p:nvPr/>
      </p:nvGrpSpPr>
      <p:grpSpPr>
        <a:xfrm>
          <a:off x="0" y="0"/>
          <a:ext cx="0" cy="0"/>
          <a:chOff x="0" y="0"/>
          <a:chExt cx="0" cy="0"/>
        </a:xfrm>
      </p:grpSpPr>
      <p:sp>
        <p:nvSpPr>
          <p:cNvPr id="13" name="TextBox 12">
            <a:extLst>
              <a:ext uri="{FF2B5EF4-FFF2-40B4-BE49-F238E27FC236}">
                <a16:creationId xmlns:a16="http://schemas.microsoft.com/office/drawing/2014/main" id="{434A88FB-BAF6-2146-18A3-02459C472E5E}"/>
              </a:ext>
            </a:extLst>
          </p:cNvPr>
          <p:cNvSpPr txBox="1"/>
          <p:nvPr/>
        </p:nvSpPr>
        <p:spPr>
          <a:xfrm>
            <a:off x="617608" y="2208899"/>
            <a:ext cx="8156522" cy="1661993"/>
          </a:xfrm>
          <a:prstGeom prst="rect">
            <a:avLst/>
          </a:prstGeom>
          <a:noFill/>
        </p:spPr>
        <p:txBody>
          <a:bodyPr wrap="square" lIns="0" tIns="0" rIns="0" bIns="0" rtlCol="0" anchor="ctr">
            <a:spAutoFit/>
          </a:bodyPr>
          <a:lstStyle/>
          <a:p>
            <a:pPr defTabSz="1007887">
              <a:spcBef>
                <a:spcPct val="0"/>
              </a:spcBef>
            </a:pPr>
            <a:r>
              <a:rPr lang="en-IN" sz="3600" b="1" dirty="0">
                <a:solidFill>
                  <a:schemeClr val="bg1"/>
                </a:solidFill>
                <a:latin typeface="EYInterstate Light" panose="02000506000000020004" pitchFamily="2" charset="0"/>
                <a:ea typeface="+mj-ea"/>
                <a:cs typeface="+mj-cs"/>
              </a:rPr>
              <a:t>Inflation Reduction Act (IRA) </a:t>
            </a:r>
          </a:p>
          <a:p>
            <a:pPr defTabSz="1007887">
              <a:spcBef>
                <a:spcPct val="0"/>
              </a:spcBef>
            </a:pPr>
            <a:r>
              <a:rPr lang="en-IN" sz="3600" b="1" dirty="0">
                <a:solidFill>
                  <a:schemeClr val="bg1"/>
                </a:solidFill>
                <a:latin typeface="EYInterstate Light" panose="02000506000000020004" pitchFamily="2" charset="0"/>
                <a:ea typeface="+mj-ea"/>
                <a:cs typeface="+mj-cs"/>
              </a:rPr>
              <a:t>sustainability credits and </a:t>
            </a:r>
          </a:p>
          <a:p>
            <a:pPr defTabSz="1007887">
              <a:spcBef>
                <a:spcPct val="0"/>
              </a:spcBef>
            </a:pPr>
            <a:r>
              <a:rPr lang="en-IN" sz="3600" b="1" dirty="0">
                <a:solidFill>
                  <a:schemeClr val="bg1"/>
                </a:solidFill>
                <a:latin typeface="EYInterstate Light" panose="02000506000000020004" pitchFamily="2" charset="0"/>
                <a:ea typeface="+mj-ea"/>
                <a:cs typeface="+mj-cs"/>
              </a:rPr>
              <a:t>Employer- Provided Childcare Credit </a:t>
            </a:r>
          </a:p>
        </p:txBody>
      </p:sp>
    </p:spTree>
    <p:extLst>
      <p:ext uri="{BB962C8B-B14F-4D97-AF65-F5344CB8AC3E}">
        <p14:creationId xmlns:p14="http://schemas.microsoft.com/office/powerpoint/2010/main" val="21346633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B20C65-ADA9-6B0A-FFA9-599D84B2FAE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880D05A-DD76-D345-B014-3AE62D4A79B8}"/>
              </a:ext>
            </a:extLst>
          </p:cNvPr>
          <p:cNvSpPr>
            <a:spLocks noGrp="1"/>
          </p:cNvSpPr>
          <p:nvPr>
            <p:ph type="title"/>
          </p:nvPr>
        </p:nvSpPr>
        <p:spPr/>
        <p:txBody>
          <a:bodyPr/>
          <a:lstStyle/>
          <a:p>
            <a:r>
              <a:rPr lang="en-IN" dirty="0"/>
              <a:t>IRA overview</a:t>
            </a:r>
            <a:endParaRPr lang="en-US" dirty="0"/>
          </a:p>
        </p:txBody>
      </p:sp>
      <p:sp>
        <p:nvSpPr>
          <p:cNvPr id="10" name="Rectangle 3">
            <a:extLst>
              <a:ext uri="{FF2B5EF4-FFF2-40B4-BE49-F238E27FC236}">
                <a16:creationId xmlns:a16="http://schemas.microsoft.com/office/drawing/2014/main" id="{E0093C90-6CCD-C6B7-47CE-9DC80BD49B48}"/>
              </a:ext>
            </a:extLst>
          </p:cNvPr>
          <p:cNvSpPr txBox="1">
            <a:spLocks noChangeArrowheads="1"/>
          </p:cNvSpPr>
          <p:nvPr/>
        </p:nvSpPr>
        <p:spPr>
          <a:xfrm>
            <a:off x="693683" y="1667424"/>
            <a:ext cx="10550847"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0" indent="0">
              <a:spcBef>
                <a:spcPts val="0"/>
              </a:spcBef>
              <a:spcAft>
                <a:spcPts val="600"/>
              </a:spcAft>
              <a:buNone/>
            </a:pPr>
            <a:r>
              <a:rPr lang="en-IN" sz="1550" dirty="0"/>
              <a:t>The IRA of 2022, passed by President Biden, includes over $350b in new and expanded incentives for energy efficiency, renewable and clean energy investments, fleet decarbonization, infrastructure improvements, and other sustainability-related investments. </a:t>
            </a:r>
          </a:p>
          <a:p>
            <a:pPr marL="0" indent="0">
              <a:spcBef>
                <a:spcPts val="0"/>
              </a:spcBef>
              <a:spcAft>
                <a:spcPts val="600"/>
              </a:spcAft>
              <a:buNone/>
            </a:pPr>
            <a:r>
              <a:rPr lang="en-IN" sz="1550" dirty="0"/>
              <a:t>When these incentives are combined with those in the Infrastructure Investment and Jobs Act (IIJA), signed into law in November 2021, the federal government is poised to make substantial investments in clean energy and sustainability.</a:t>
            </a:r>
          </a:p>
          <a:p>
            <a:pPr marL="0" indent="0">
              <a:spcBef>
                <a:spcPts val="0"/>
              </a:spcBef>
              <a:spcAft>
                <a:spcPts val="600"/>
              </a:spcAft>
              <a:buNone/>
            </a:pPr>
            <a:r>
              <a:rPr lang="en-IN" sz="1550" b="1" dirty="0">
                <a:solidFill>
                  <a:schemeClr val="tx2"/>
                </a:solidFill>
              </a:rPr>
              <a:t>IRA highlights:</a:t>
            </a:r>
          </a:p>
          <a:p>
            <a:pPr marL="320040" indent="-320040">
              <a:spcBef>
                <a:spcPts val="0"/>
              </a:spcBef>
              <a:spcAft>
                <a:spcPts val="600"/>
              </a:spcAft>
            </a:pPr>
            <a:r>
              <a:rPr lang="en-IN" sz="1550" dirty="0"/>
              <a:t>Funding of Section 48C</a:t>
            </a:r>
          </a:p>
          <a:p>
            <a:pPr marL="320040" indent="-320040">
              <a:spcBef>
                <a:spcPts val="0"/>
              </a:spcBef>
              <a:spcAft>
                <a:spcPts val="600"/>
              </a:spcAft>
            </a:pPr>
            <a:r>
              <a:rPr lang="en-IN" sz="1550" dirty="0"/>
              <a:t>Extension and modification of Section 48 investment tax credits </a:t>
            </a:r>
          </a:p>
          <a:p>
            <a:pPr marL="320040" indent="-320040">
              <a:spcBef>
                <a:spcPts val="0"/>
              </a:spcBef>
              <a:spcAft>
                <a:spcPts val="600"/>
              </a:spcAft>
            </a:pPr>
            <a:r>
              <a:rPr lang="en-IN" sz="1550" dirty="0"/>
              <a:t>Newly created credits (i.e., Sections 45V, 45U, 45W, 45X)</a:t>
            </a:r>
          </a:p>
          <a:p>
            <a:pPr marL="320040" indent="-320040">
              <a:spcBef>
                <a:spcPts val="0"/>
              </a:spcBef>
              <a:spcAft>
                <a:spcPts val="600"/>
              </a:spcAft>
            </a:pPr>
            <a:r>
              <a:rPr lang="en-IN" sz="1550" dirty="0"/>
              <a:t>Two-tiered credit structure (i.e., base credit and bonus credit) 	</a:t>
            </a:r>
          </a:p>
          <a:p>
            <a:pPr marL="320040" indent="-320040">
              <a:spcBef>
                <a:spcPts val="0"/>
              </a:spcBef>
              <a:spcAft>
                <a:spcPts val="600"/>
              </a:spcAft>
            </a:pPr>
            <a:r>
              <a:rPr lang="en-IN" sz="1550" dirty="0"/>
              <a:t>Transferability of certain credits</a:t>
            </a:r>
          </a:p>
          <a:p>
            <a:pPr marL="320040" indent="-320040">
              <a:spcBef>
                <a:spcPts val="0"/>
              </a:spcBef>
              <a:spcAft>
                <a:spcPts val="600"/>
              </a:spcAft>
            </a:pPr>
            <a:r>
              <a:rPr lang="en-IN" sz="1550" dirty="0"/>
              <a:t>Direct pay for certain credits</a:t>
            </a:r>
          </a:p>
          <a:p>
            <a:pPr marL="320040" indent="-320040">
              <a:spcBef>
                <a:spcPts val="0"/>
              </a:spcBef>
              <a:spcAft>
                <a:spcPts val="600"/>
              </a:spcAft>
            </a:pPr>
            <a:r>
              <a:rPr lang="en-IN" sz="1550" dirty="0"/>
              <a:t>Extended carryback of credits	</a:t>
            </a:r>
          </a:p>
          <a:p>
            <a:pPr marL="320040" indent="-320040">
              <a:spcBef>
                <a:spcPts val="0"/>
              </a:spcBef>
              <a:spcAft>
                <a:spcPts val="600"/>
              </a:spcAft>
            </a:pPr>
            <a:r>
              <a:rPr lang="en-IN" sz="1550" dirty="0"/>
              <a:t>Grant-funding opportunities: industrial efficiency and decarbonization and carbon capture grant programs</a:t>
            </a:r>
          </a:p>
        </p:txBody>
      </p:sp>
      <p:grpSp>
        <p:nvGrpSpPr>
          <p:cNvPr id="11" name="Group 10">
            <a:extLst>
              <a:ext uri="{FF2B5EF4-FFF2-40B4-BE49-F238E27FC236}">
                <a16:creationId xmlns:a16="http://schemas.microsoft.com/office/drawing/2014/main" id="{2D8100F5-3A85-F708-A925-9EC16F50AE92}"/>
              </a:ext>
            </a:extLst>
          </p:cNvPr>
          <p:cNvGrpSpPr/>
          <p:nvPr/>
        </p:nvGrpSpPr>
        <p:grpSpPr>
          <a:xfrm>
            <a:off x="479425" y="1412876"/>
            <a:ext cx="11223625" cy="4581524"/>
            <a:chOff x="479425" y="2708269"/>
            <a:chExt cx="11230445" cy="3278681"/>
          </a:xfrm>
        </p:grpSpPr>
        <p:grpSp>
          <p:nvGrpSpPr>
            <p:cNvPr id="12" name="Group 11">
              <a:extLst>
                <a:ext uri="{FF2B5EF4-FFF2-40B4-BE49-F238E27FC236}">
                  <a16:creationId xmlns:a16="http://schemas.microsoft.com/office/drawing/2014/main" id="{BD9E36A7-C77B-2F96-1381-105369A7A7A8}"/>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44610269-1846-D874-EAEE-7B47BAFDCC4B}"/>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E85C6F8-5792-D262-2DAD-C24CF7FD275D}"/>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3E599EF-2A46-A27A-1CF1-D1C83898F971}"/>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9C9D8E34-1554-DF15-D9D8-4F74DEB05A2A}"/>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652B68AA-BDCA-E4EB-41FE-790FE3061227}"/>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94DCC2B-6DC3-8CBF-215C-2BFB783BABA3}"/>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E83F28A-2DC7-3969-A39C-88D48C2C8FEE}"/>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00428226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25FB3D-8021-3C0F-A56E-C216B4C2D3A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D4B70F4-427B-41FA-85B3-282C560A2B86}"/>
              </a:ext>
            </a:extLst>
          </p:cNvPr>
          <p:cNvSpPr>
            <a:spLocks noGrp="1"/>
          </p:cNvSpPr>
          <p:nvPr>
            <p:ph type="title"/>
          </p:nvPr>
        </p:nvSpPr>
        <p:spPr/>
        <p:txBody>
          <a:bodyPr/>
          <a:lstStyle/>
          <a:p>
            <a:r>
              <a:rPr lang="en-US" noProof="0" dirty="0"/>
              <a:t>IRA direct pay (Section 6417) option — overview</a:t>
            </a:r>
            <a:br>
              <a:rPr lang="en-US" noProof="0" dirty="0"/>
            </a:br>
            <a:endParaRPr lang="en-US" noProof="0" dirty="0"/>
          </a:p>
        </p:txBody>
      </p:sp>
      <p:sp>
        <p:nvSpPr>
          <p:cNvPr id="10" name="Rectangle 3">
            <a:extLst>
              <a:ext uri="{FF2B5EF4-FFF2-40B4-BE49-F238E27FC236}">
                <a16:creationId xmlns:a16="http://schemas.microsoft.com/office/drawing/2014/main" id="{334ACC19-F46E-307A-694D-6B9CA469233C}"/>
              </a:ext>
            </a:extLst>
          </p:cNvPr>
          <p:cNvSpPr txBox="1">
            <a:spLocks noChangeArrowheads="1"/>
          </p:cNvSpPr>
          <p:nvPr/>
        </p:nvSpPr>
        <p:spPr>
          <a:xfrm>
            <a:off x="693684" y="1667424"/>
            <a:ext cx="5161016"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US" sz="1250" noProof="0" dirty="0"/>
              <a:t>An applicable entity can make a direct pay election for certain credits, which would effectively treat tax credits as tax paid on a filed return.</a:t>
            </a:r>
          </a:p>
          <a:p>
            <a:pPr marL="320040" indent="-320040">
              <a:spcBef>
                <a:spcPts val="0"/>
              </a:spcBef>
              <a:spcAft>
                <a:spcPts val="600"/>
              </a:spcAft>
            </a:pPr>
            <a:r>
              <a:rPr lang="en-US" sz="1250" noProof="0" dirty="0"/>
              <a:t>“Applicable entities” include tax-exempt entities, state or local governments, the Tennessee Valley Authority, Indian tribal governments or an Alaska Native corporation (subject to certain exceptions).</a:t>
            </a:r>
          </a:p>
          <a:p>
            <a:pPr marL="320040" indent="-320040">
              <a:spcBef>
                <a:spcPts val="0"/>
              </a:spcBef>
              <a:spcAft>
                <a:spcPts val="600"/>
              </a:spcAft>
            </a:pPr>
            <a:r>
              <a:rPr lang="en-US" sz="1250" noProof="0" dirty="0">
                <a:solidFill>
                  <a:schemeClr val="tx2"/>
                </a:solidFill>
              </a:rPr>
              <a:t>Exceptions </a:t>
            </a:r>
            <a:r>
              <a:rPr lang="en-US" sz="1250" noProof="0" dirty="0"/>
              <a:t>to the applicable entity limitation:</a:t>
            </a:r>
          </a:p>
          <a:p>
            <a:pPr marL="640080" indent="-320040">
              <a:spcBef>
                <a:spcPts val="0"/>
              </a:spcBef>
              <a:spcAft>
                <a:spcPts val="600"/>
              </a:spcAft>
            </a:pPr>
            <a:r>
              <a:rPr lang="en-US" sz="1250" noProof="0" dirty="0"/>
              <a:t>First five years of Section 45V credit (clean hydrogen)</a:t>
            </a:r>
          </a:p>
          <a:p>
            <a:pPr marL="640080" indent="-320040">
              <a:spcBef>
                <a:spcPts val="0"/>
              </a:spcBef>
              <a:spcAft>
                <a:spcPts val="600"/>
              </a:spcAft>
            </a:pPr>
            <a:r>
              <a:rPr lang="en-US" sz="1250" noProof="0" dirty="0"/>
              <a:t>First five years of Section 45Q credit</a:t>
            </a:r>
          </a:p>
          <a:p>
            <a:pPr marL="640080" indent="-320040">
              <a:spcBef>
                <a:spcPts val="0"/>
              </a:spcBef>
              <a:spcAft>
                <a:spcPts val="600"/>
              </a:spcAft>
            </a:pPr>
            <a:r>
              <a:rPr lang="en-US" sz="1250" noProof="0" dirty="0"/>
              <a:t>Five-year period of Section 45X credit</a:t>
            </a:r>
          </a:p>
          <a:p>
            <a:pPr marL="320040" indent="-320040">
              <a:spcBef>
                <a:spcPts val="0"/>
              </a:spcBef>
              <a:spcAft>
                <a:spcPts val="600"/>
              </a:spcAft>
            </a:pPr>
            <a:r>
              <a:rPr lang="en-US" sz="1250" noProof="0" dirty="0">
                <a:solidFill>
                  <a:schemeClr val="tx2"/>
                </a:solidFill>
              </a:rPr>
              <a:t>Election procedure:</a:t>
            </a:r>
          </a:p>
          <a:p>
            <a:pPr marL="640080" indent="-320040">
              <a:spcBef>
                <a:spcPts val="0"/>
              </a:spcBef>
              <a:spcAft>
                <a:spcPts val="600"/>
              </a:spcAft>
            </a:pPr>
            <a:r>
              <a:rPr lang="en-US" sz="1250" noProof="0" dirty="0"/>
              <a:t>Must be made separately to each applicable facility and for tax years beginning after 31 December 2022</a:t>
            </a:r>
          </a:p>
          <a:p>
            <a:pPr marL="640080" indent="-320040">
              <a:spcBef>
                <a:spcPts val="0"/>
              </a:spcBef>
              <a:spcAft>
                <a:spcPts val="600"/>
              </a:spcAft>
            </a:pPr>
            <a:r>
              <a:rPr lang="en-US" sz="1250" noProof="0" dirty="0"/>
              <a:t>Must be made in the first year that the facility (or applicable equipment) is placed in service (PIS)</a:t>
            </a:r>
          </a:p>
          <a:p>
            <a:pPr marL="640080" indent="-320040">
              <a:spcBef>
                <a:spcPts val="0"/>
              </a:spcBef>
              <a:spcAft>
                <a:spcPts val="600"/>
              </a:spcAft>
            </a:pPr>
            <a:r>
              <a:rPr lang="en-US" sz="1250" noProof="0" dirty="0"/>
              <a:t>Applies for the full applicable credit term period, subject to the time-limited direct pay options for certain taxpayers</a:t>
            </a:r>
          </a:p>
        </p:txBody>
      </p:sp>
      <p:grpSp>
        <p:nvGrpSpPr>
          <p:cNvPr id="11" name="Group 10">
            <a:extLst>
              <a:ext uri="{FF2B5EF4-FFF2-40B4-BE49-F238E27FC236}">
                <a16:creationId xmlns:a16="http://schemas.microsoft.com/office/drawing/2014/main" id="{C674F085-E0E7-F626-AD3D-B22F939ABC2A}"/>
              </a:ext>
            </a:extLst>
          </p:cNvPr>
          <p:cNvGrpSpPr/>
          <p:nvPr/>
        </p:nvGrpSpPr>
        <p:grpSpPr>
          <a:xfrm>
            <a:off x="479425" y="1412875"/>
            <a:ext cx="5610461" cy="4679949"/>
            <a:chOff x="479425" y="2708269"/>
            <a:chExt cx="11230445" cy="3278681"/>
          </a:xfrm>
        </p:grpSpPr>
        <p:grpSp>
          <p:nvGrpSpPr>
            <p:cNvPr id="12" name="Group 11">
              <a:extLst>
                <a:ext uri="{FF2B5EF4-FFF2-40B4-BE49-F238E27FC236}">
                  <a16:creationId xmlns:a16="http://schemas.microsoft.com/office/drawing/2014/main" id="{2607A4D9-8916-C3C6-31EB-0876E100B7D8}"/>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A796AD4D-EB77-7C30-3F79-60A7D8CD037C}"/>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C713F1AC-4112-0C19-38A0-DEAAA3176158}"/>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AF6F9A3B-F711-EFA9-7CB9-EE0EDEEB365A}"/>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C21EEDE9-3ED0-D1EE-5FEB-B9A6E4D23378}"/>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ED0375B9-9A60-FC71-8621-DE2DA1C59E66}"/>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0662CF9-17D4-D212-6464-201F6BCE2473}"/>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63C92A1E-9594-C84C-C919-46EC5BD82D47}"/>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graphicFrame>
        <p:nvGraphicFramePr>
          <p:cNvPr id="3" name="Table 6">
            <a:extLst>
              <a:ext uri="{FF2B5EF4-FFF2-40B4-BE49-F238E27FC236}">
                <a16:creationId xmlns:a16="http://schemas.microsoft.com/office/drawing/2014/main" id="{FD0F356F-EFE0-439E-137A-CAB65B455F89}"/>
              </a:ext>
            </a:extLst>
          </p:cNvPr>
          <p:cNvGraphicFramePr>
            <a:graphicFrameLocks noGrp="1"/>
          </p:cNvGraphicFramePr>
          <p:nvPr>
            <p:extLst>
              <p:ext uri="{D42A27DB-BD31-4B8C-83A1-F6EECF244321}">
                <p14:modId xmlns:p14="http://schemas.microsoft.com/office/powerpoint/2010/main" val="758597232"/>
              </p:ext>
            </p:extLst>
          </p:nvPr>
        </p:nvGraphicFramePr>
        <p:xfrm>
          <a:off x="6894787" y="1412875"/>
          <a:ext cx="4726599" cy="4675190"/>
        </p:xfrm>
        <a:graphic>
          <a:graphicData uri="http://schemas.openxmlformats.org/drawingml/2006/table">
            <a:tbl>
              <a:tblPr firstRow="1">
                <a:tableStyleId>{5C22544A-7EE6-4342-B048-85BDC9FD1C3A}</a:tableStyleId>
              </a:tblPr>
              <a:tblGrid>
                <a:gridCol w="4726599">
                  <a:extLst>
                    <a:ext uri="{9D8B030D-6E8A-4147-A177-3AD203B41FA5}">
                      <a16:colId xmlns:a16="http://schemas.microsoft.com/office/drawing/2014/main" val="2464755947"/>
                    </a:ext>
                  </a:extLst>
                </a:gridCol>
              </a:tblGrid>
              <a:tr h="710916">
                <a:tc>
                  <a:txBody>
                    <a:bodyPr/>
                    <a:lstStyle/>
                    <a:p>
                      <a:r>
                        <a:rPr lang="en-US" sz="1050" dirty="0">
                          <a:solidFill>
                            <a:srgbClr val="2E2E38"/>
                          </a:solidFill>
                        </a:rPr>
                        <a:t>The provision would allow applicable entities to elect to be treated as having made a payment of tax equal to the value of the credit for which they would otherwise be eligible under:</a:t>
                      </a:r>
                      <a:endParaRPr lang="es-AR" sz="1050" dirty="0">
                        <a:solidFill>
                          <a:srgbClr val="2E2E38"/>
                        </a:solidFill>
                      </a:endParaRP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mpd="sng">
                      <a:noFill/>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2036605608"/>
                  </a:ext>
                </a:extLst>
              </a:tr>
              <a:tr h="320112">
                <a:tc>
                  <a:txBody>
                    <a:bodyPr/>
                    <a:lstStyle/>
                    <a:p>
                      <a:r>
                        <a:rPr lang="en-US" sz="1000" noProof="0" dirty="0">
                          <a:solidFill>
                            <a:srgbClr val="F6F6FA"/>
                          </a:solidFill>
                        </a:rPr>
                        <a:t>Section 30C alternative fuel vehicle (AFV) refueling property credit</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9056887"/>
                  </a:ext>
                </a:extLst>
              </a:tr>
              <a:tr h="320112">
                <a:tc>
                  <a:txBody>
                    <a:bodyPr/>
                    <a:lstStyle/>
                    <a:p>
                      <a:r>
                        <a:rPr lang="en-US" sz="1000" noProof="0" dirty="0">
                          <a:solidFill>
                            <a:srgbClr val="F6F6FA"/>
                          </a:solidFill>
                        </a:rPr>
                        <a:t>Section 45 production tax credit</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793447"/>
                  </a:ext>
                </a:extLst>
              </a:tr>
              <a:tr h="381577">
                <a:tc>
                  <a:txBody>
                    <a:bodyPr/>
                    <a:lstStyle/>
                    <a:p>
                      <a:r>
                        <a:rPr lang="en-US" sz="1000" noProof="0" dirty="0">
                          <a:solidFill>
                            <a:srgbClr val="F6F6FA"/>
                          </a:solidFill>
                        </a:rPr>
                        <a:t>Section 45Q credit for carbon capture and sequestration</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8566865"/>
                  </a:ext>
                </a:extLst>
              </a:tr>
              <a:tr h="381577">
                <a:tc>
                  <a:txBody>
                    <a:bodyPr/>
                    <a:lstStyle/>
                    <a:p>
                      <a:r>
                        <a:rPr lang="en-US" sz="1000" noProof="0" dirty="0">
                          <a:solidFill>
                            <a:srgbClr val="F6F6FA"/>
                          </a:solidFill>
                        </a:rPr>
                        <a:t>Section 45U zero-emission nuclear power production credit</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72695932"/>
                  </a:ext>
                </a:extLst>
              </a:tr>
              <a:tr h="320112">
                <a:tc>
                  <a:txBody>
                    <a:bodyPr/>
                    <a:lstStyle/>
                    <a:p>
                      <a:r>
                        <a:rPr lang="en-US" sz="1000" noProof="0" dirty="0">
                          <a:solidFill>
                            <a:srgbClr val="F6F6FA"/>
                          </a:solidFill>
                        </a:rPr>
                        <a:t>Section 45V hydrogen production tax credit (PTC)</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220005"/>
                  </a:ext>
                </a:extLst>
              </a:tr>
              <a:tr h="320112">
                <a:tc>
                  <a:txBody>
                    <a:bodyPr/>
                    <a:lstStyle/>
                    <a:p>
                      <a:r>
                        <a:rPr lang="en-US" sz="1000" noProof="0" dirty="0">
                          <a:solidFill>
                            <a:srgbClr val="F6F6FA"/>
                          </a:solidFill>
                        </a:rPr>
                        <a:t>Section 45W clean commercial vehicles</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2348895"/>
                  </a:ext>
                </a:extLst>
              </a:tr>
              <a:tr h="320112">
                <a:tc>
                  <a:txBody>
                    <a:bodyPr/>
                    <a:lstStyle/>
                    <a:p>
                      <a:r>
                        <a:rPr lang="en-US" sz="1000" noProof="0" dirty="0">
                          <a:solidFill>
                            <a:srgbClr val="F6F6FA"/>
                          </a:solidFill>
                        </a:rPr>
                        <a:t>Section 45X advanced manufacturing credit</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27104556"/>
                  </a:ext>
                </a:extLst>
              </a:tr>
              <a:tr h="320112">
                <a:tc>
                  <a:txBody>
                    <a:bodyPr/>
                    <a:lstStyle/>
                    <a:p>
                      <a:r>
                        <a:rPr lang="en-US" sz="1000" noProof="0" dirty="0">
                          <a:solidFill>
                            <a:srgbClr val="F6F6FA"/>
                          </a:solidFill>
                        </a:rPr>
                        <a:t>Section 45Y technology neutral PTC</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803761"/>
                  </a:ext>
                </a:extLst>
              </a:tr>
              <a:tr h="320112">
                <a:tc>
                  <a:txBody>
                    <a:bodyPr/>
                    <a:lstStyle/>
                    <a:p>
                      <a:r>
                        <a:rPr lang="en-US" sz="1000" noProof="0" dirty="0">
                          <a:solidFill>
                            <a:srgbClr val="F6F6FA"/>
                          </a:solidFill>
                        </a:rPr>
                        <a:t>Section 45Z clean fuel production credit</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4029625"/>
                  </a:ext>
                </a:extLst>
              </a:tr>
              <a:tr h="320112">
                <a:tc>
                  <a:txBody>
                    <a:bodyPr/>
                    <a:lstStyle/>
                    <a:p>
                      <a:r>
                        <a:rPr lang="en-US" sz="1000" noProof="0" dirty="0">
                          <a:solidFill>
                            <a:srgbClr val="F6F6FA"/>
                          </a:solidFill>
                        </a:rPr>
                        <a:t>Section 48C qualifying advanced energy credit</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6251075"/>
                  </a:ext>
                </a:extLst>
              </a:tr>
              <a:tr h="320112">
                <a:tc>
                  <a:txBody>
                    <a:bodyPr/>
                    <a:lstStyle/>
                    <a:p>
                      <a:r>
                        <a:rPr lang="en-US" sz="1000" noProof="0" dirty="0">
                          <a:solidFill>
                            <a:schemeClr val="tx2"/>
                          </a:solidFill>
                        </a:rPr>
                        <a:t>Section 48 clean energy investment tax credit (ITC)</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6075243"/>
                  </a:ext>
                </a:extLst>
              </a:tr>
              <a:tr h="320112">
                <a:tc>
                  <a:txBody>
                    <a:bodyPr/>
                    <a:lstStyle/>
                    <a:p>
                      <a:r>
                        <a:rPr lang="en-US" sz="1000" noProof="0" dirty="0">
                          <a:solidFill>
                            <a:schemeClr val="tx2"/>
                          </a:solidFill>
                        </a:rPr>
                        <a:t>Section 48E clean electricity ITC</a:t>
                      </a:r>
                    </a:p>
                  </a:txBody>
                  <a:tcPr anchor="ctr">
                    <a:lnL w="12700" cap="flat" cmpd="sng" algn="ctr">
                      <a:solidFill>
                        <a:srgbClr val="C4C4CD"/>
                      </a:solidFill>
                      <a:prstDash val="solid"/>
                      <a:round/>
                      <a:headEnd type="none" w="med" len="med"/>
                      <a:tailEnd type="none" w="med" len="med"/>
                    </a:lnL>
                    <a:lnR w="12700" cap="flat" cmpd="sng" algn="ctr">
                      <a:solidFill>
                        <a:srgbClr val="C4C4CD"/>
                      </a:solidFill>
                      <a:prstDash val="solid"/>
                      <a:round/>
                      <a:headEnd type="none" w="med" len="med"/>
                      <a:tailEnd type="none" w="med" len="med"/>
                    </a:lnR>
                    <a:lnT w="12700" cap="flat" cmpd="sng" algn="ctr">
                      <a:solidFill>
                        <a:srgbClr val="C4C4CD"/>
                      </a:solidFill>
                      <a:prstDash val="solid"/>
                      <a:round/>
                      <a:headEnd type="none" w="med" len="med"/>
                      <a:tailEnd type="none" w="med" len="med"/>
                    </a:lnT>
                    <a:lnB w="1270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6547259"/>
                  </a:ext>
                </a:extLst>
              </a:tr>
            </a:tbl>
          </a:graphicData>
        </a:graphic>
      </p:graphicFrame>
    </p:spTree>
    <p:extLst>
      <p:ext uri="{BB962C8B-B14F-4D97-AF65-F5344CB8AC3E}">
        <p14:creationId xmlns:p14="http://schemas.microsoft.com/office/powerpoint/2010/main" val="99283384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390007-0D58-CC0A-9F6A-9ABAB4E52FEC}"/>
            </a:ext>
          </a:extLst>
        </p:cNvPr>
        <p:cNvGrpSpPr/>
        <p:nvPr/>
      </p:nvGrpSpPr>
      <p:grpSpPr>
        <a:xfrm>
          <a:off x="0" y="0"/>
          <a:ext cx="0" cy="0"/>
          <a:chOff x="0" y="0"/>
          <a:chExt cx="0" cy="0"/>
        </a:xfrm>
      </p:grpSpPr>
      <p:pic>
        <p:nvPicPr>
          <p:cNvPr id="29" name="Picture 28" descr="A close-up of a hand pointing at something&#10;&#10;AI-generated content may be incorrect.">
            <a:extLst>
              <a:ext uri="{FF2B5EF4-FFF2-40B4-BE49-F238E27FC236}">
                <a16:creationId xmlns:a16="http://schemas.microsoft.com/office/drawing/2014/main" id="{AE425CD2-9B93-B0BD-DD41-57C4F26BB4EF}"/>
              </a:ext>
            </a:extLst>
          </p:cNvPr>
          <p:cNvPicPr>
            <a:picLocks noChangeAspect="1"/>
          </p:cNvPicPr>
          <p:nvPr/>
        </p:nvPicPr>
        <p:blipFill rotWithShape="1">
          <a:blip r:embed="rId3"/>
          <a:srcRect t="8146" b="29312"/>
          <a:stretch>
            <a:fillRect/>
          </a:stretch>
        </p:blipFill>
        <p:spPr>
          <a:xfrm>
            <a:off x="485523" y="1412874"/>
            <a:ext cx="11224347" cy="4679951"/>
          </a:xfrm>
          <a:prstGeom prst="rect">
            <a:avLst/>
          </a:prstGeom>
        </p:spPr>
      </p:pic>
      <p:sp>
        <p:nvSpPr>
          <p:cNvPr id="30" name="Rectangle 29">
            <a:extLst>
              <a:ext uri="{FF2B5EF4-FFF2-40B4-BE49-F238E27FC236}">
                <a16:creationId xmlns:a16="http://schemas.microsoft.com/office/drawing/2014/main" id="{48BB3826-C45F-31FD-4B98-EDAEAFA675EF}"/>
              </a:ext>
              <a:ext uri="{C183D7F6-B498-43B3-948B-1728B52AA6E4}">
                <adec:decorative xmlns:adec="http://schemas.microsoft.com/office/drawing/2017/decorative" val="1"/>
              </a:ext>
            </a:extLst>
          </p:cNvPr>
          <p:cNvSpPr/>
          <p:nvPr/>
        </p:nvSpPr>
        <p:spPr>
          <a:xfrm>
            <a:off x="479424" y="1412874"/>
            <a:ext cx="9248776" cy="4679951"/>
          </a:xfrm>
          <a:prstGeom prst="rect">
            <a:avLst/>
          </a:prstGeom>
          <a:gradFill flip="none" rotWithShape="1">
            <a:gsLst>
              <a:gs pos="0">
                <a:schemeClr val="tx1">
                  <a:lumMod val="0"/>
                  <a:alpha val="0"/>
                </a:schemeClr>
              </a:gs>
              <a:gs pos="100000">
                <a:srgbClr val="000000">
                  <a:alpha val="82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 name="Title 1">
            <a:extLst>
              <a:ext uri="{FF2B5EF4-FFF2-40B4-BE49-F238E27FC236}">
                <a16:creationId xmlns:a16="http://schemas.microsoft.com/office/drawing/2014/main" id="{1DDADBBC-4856-EB1B-EB5B-3AB9E8CE6701}"/>
              </a:ext>
            </a:extLst>
          </p:cNvPr>
          <p:cNvSpPr>
            <a:spLocks noGrp="1"/>
          </p:cNvSpPr>
          <p:nvPr>
            <p:ph type="title"/>
          </p:nvPr>
        </p:nvSpPr>
        <p:spPr>
          <a:xfrm>
            <a:off x="485523" y="345396"/>
            <a:ext cx="11224347" cy="470898"/>
          </a:xfrm>
        </p:spPr>
        <p:txBody>
          <a:bodyPr/>
          <a:lstStyle/>
          <a:p>
            <a:r>
              <a:rPr lang="en-US" dirty="0"/>
              <a:t>Polling question 5</a:t>
            </a:r>
          </a:p>
        </p:txBody>
      </p:sp>
      <p:sp>
        <p:nvSpPr>
          <p:cNvPr id="8" name="Text Placeholder 5">
            <a:extLst>
              <a:ext uri="{FF2B5EF4-FFF2-40B4-BE49-F238E27FC236}">
                <a16:creationId xmlns:a16="http://schemas.microsoft.com/office/drawing/2014/main" id="{458D5CB0-3C93-0081-C075-89CF3692817B}"/>
              </a:ext>
            </a:extLst>
          </p:cNvPr>
          <p:cNvSpPr txBox="1">
            <a:spLocks/>
          </p:cNvSpPr>
          <p:nvPr/>
        </p:nvSpPr>
        <p:spPr>
          <a:xfrm>
            <a:off x="1021364" y="2079807"/>
            <a:ext cx="5263822" cy="359442"/>
          </a:xfrm>
          <a:prstGeom prst="rect">
            <a:avLst/>
          </a:prstGeom>
        </p:spPr>
        <p:txBody>
          <a:bodyPr vert="horz" lIns="0" tIns="0" rIns="0" bIns="0" rtlCol="0" anchor="t" anchorCtr="0">
            <a:noAutofit/>
          </a:bodyPr>
          <a:lstStyle>
            <a:lvl1pPr marL="0" indent="0"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bg1"/>
                </a:solidFill>
                <a:latin typeface="EYInterstate Light" panose="02000506000000020004" pitchFamily="2" charset="0"/>
                <a:ea typeface="+mn-ea"/>
                <a:cs typeface="+mn-cs"/>
              </a:defRPr>
            </a:lvl1pPr>
            <a:lvl2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2pPr>
            <a:lvl3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3pPr>
            <a:lvl4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4pPr>
            <a:lvl5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buClr>
                <a:srgbClr val="FFE600"/>
              </a:buClr>
            </a:pPr>
            <a:r>
              <a:rPr lang="en-IN" sz="2000" b="1" dirty="0">
                <a:latin typeface="+mn-lt"/>
              </a:rPr>
              <a:t>A Section 6417 election will effectively treat tax credits as tax paid on a filed return. </a:t>
            </a:r>
          </a:p>
        </p:txBody>
      </p:sp>
      <p:grpSp>
        <p:nvGrpSpPr>
          <p:cNvPr id="40" name="Group 39">
            <a:extLst>
              <a:ext uri="{FF2B5EF4-FFF2-40B4-BE49-F238E27FC236}">
                <a16:creationId xmlns:a16="http://schemas.microsoft.com/office/drawing/2014/main" id="{367D5512-F866-1168-E603-F944F1AB1E87}"/>
              </a:ext>
            </a:extLst>
          </p:cNvPr>
          <p:cNvGrpSpPr/>
          <p:nvPr/>
        </p:nvGrpSpPr>
        <p:grpSpPr>
          <a:xfrm>
            <a:off x="975358" y="2971177"/>
            <a:ext cx="7154826" cy="359441"/>
            <a:chOff x="1095870" y="3098852"/>
            <a:chExt cx="7154826" cy="359441"/>
          </a:xfrm>
        </p:grpSpPr>
        <p:sp>
          <p:nvSpPr>
            <p:cNvPr id="20" name="Title 1">
              <a:extLst>
                <a:ext uri="{FF2B5EF4-FFF2-40B4-BE49-F238E27FC236}">
                  <a16:creationId xmlns:a16="http://schemas.microsoft.com/office/drawing/2014/main" id="{AC25C744-935F-7D20-4466-012E440C66C2}"/>
                </a:ext>
              </a:extLst>
            </p:cNvPr>
            <p:cNvSpPr txBox="1">
              <a:spLocks/>
            </p:cNvSpPr>
            <p:nvPr/>
          </p:nvSpPr>
          <p:spPr>
            <a:xfrm>
              <a:off x="1647949" y="3098852"/>
              <a:ext cx="6602747" cy="359441"/>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r>
                <a:rPr lang="en-US" sz="1600" dirty="0"/>
                <a:t>True</a:t>
              </a:r>
            </a:p>
          </p:txBody>
        </p:sp>
        <p:grpSp>
          <p:nvGrpSpPr>
            <p:cNvPr id="31" name="Group 30">
              <a:extLst>
                <a:ext uri="{FF2B5EF4-FFF2-40B4-BE49-F238E27FC236}">
                  <a16:creationId xmlns:a16="http://schemas.microsoft.com/office/drawing/2014/main" id="{A9320BBA-FFE6-FD15-05A8-E33D0E2AF122}"/>
                </a:ext>
              </a:extLst>
            </p:cNvPr>
            <p:cNvGrpSpPr/>
            <p:nvPr/>
          </p:nvGrpSpPr>
          <p:grpSpPr>
            <a:xfrm>
              <a:off x="1095870" y="3117773"/>
              <a:ext cx="496724" cy="321599"/>
              <a:chOff x="1095870" y="2599453"/>
              <a:chExt cx="496724" cy="321599"/>
            </a:xfrm>
          </p:grpSpPr>
          <p:sp>
            <p:nvSpPr>
              <p:cNvPr id="9" name="Oval 8">
                <a:extLst>
                  <a:ext uri="{FF2B5EF4-FFF2-40B4-BE49-F238E27FC236}">
                    <a16:creationId xmlns:a16="http://schemas.microsoft.com/office/drawing/2014/main" id="{CA53A52D-8E34-A02B-A011-6852654624A0}"/>
                  </a:ext>
                </a:extLst>
              </p:cNvPr>
              <p:cNvSpPr/>
              <p:nvPr/>
            </p:nvSpPr>
            <p:spPr>
              <a:xfrm>
                <a:off x="1163675" y="2599453"/>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algn="ctr"/>
                <a:endParaRPr lang="en-US" sz="1500" kern="0" dirty="0">
                  <a:solidFill>
                    <a:schemeClr val="bg1"/>
                  </a:solidFill>
                </a:endParaRPr>
              </a:p>
            </p:txBody>
          </p:sp>
          <p:sp>
            <p:nvSpPr>
              <p:cNvPr id="24" name="Title 1">
                <a:extLst>
                  <a:ext uri="{FF2B5EF4-FFF2-40B4-BE49-F238E27FC236}">
                    <a16:creationId xmlns:a16="http://schemas.microsoft.com/office/drawing/2014/main" id="{8E23258B-4534-8FA7-57DE-CCE4B1544E93}"/>
                  </a:ext>
                </a:extLst>
              </p:cNvPr>
              <p:cNvSpPr txBox="1">
                <a:spLocks/>
              </p:cNvSpPr>
              <p:nvPr/>
            </p:nvSpPr>
            <p:spPr>
              <a:xfrm>
                <a:off x="1095870" y="2634928"/>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i="0" u="none" strike="noStrike" kern="1200" cap="none" spc="0" normalizeH="0" baseline="0" noProof="0" dirty="0">
                    <a:ln>
                      <a:noFill/>
                    </a:ln>
                    <a:solidFill>
                      <a:schemeClr val="tx1"/>
                    </a:solidFill>
                    <a:effectLst/>
                    <a:uLnTx/>
                    <a:uFillTx/>
                    <a:latin typeface="+mn-lt"/>
                    <a:ea typeface="+mj-ea"/>
                    <a:cs typeface="Arial" pitchFamily="34" charset="0"/>
                  </a:rPr>
                  <a:t>A</a:t>
                </a:r>
              </a:p>
            </p:txBody>
          </p:sp>
        </p:grpSp>
      </p:grpSp>
      <p:grpSp>
        <p:nvGrpSpPr>
          <p:cNvPr id="37" name="Group 36">
            <a:extLst>
              <a:ext uri="{FF2B5EF4-FFF2-40B4-BE49-F238E27FC236}">
                <a16:creationId xmlns:a16="http://schemas.microsoft.com/office/drawing/2014/main" id="{9EC6EEDE-71DC-F595-42D9-E6736C70DECA}"/>
              </a:ext>
            </a:extLst>
          </p:cNvPr>
          <p:cNvGrpSpPr/>
          <p:nvPr/>
        </p:nvGrpSpPr>
        <p:grpSpPr>
          <a:xfrm>
            <a:off x="975358" y="3571210"/>
            <a:ext cx="6595370" cy="326373"/>
            <a:chOff x="1095870" y="3746316"/>
            <a:chExt cx="6595370" cy="326373"/>
          </a:xfrm>
        </p:grpSpPr>
        <p:sp>
          <p:nvSpPr>
            <p:cNvPr id="21" name="Title 1">
              <a:extLst>
                <a:ext uri="{FF2B5EF4-FFF2-40B4-BE49-F238E27FC236}">
                  <a16:creationId xmlns:a16="http://schemas.microsoft.com/office/drawing/2014/main" id="{9A7B0B4B-D966-2098-D955-81DA98773ED6}"/>
                </a:ext>
              </a:extLst>
            </p:cNvPr>
            <p:cNvSpPr txBox="1">
              <a:spLocks/>
            </p:cNvSpPr>
            <p:nvPr/>
          </p:nvSpPr>
          <p:spPr>
            <a:xfrm>
              <a:off x="1654218" y="3746316"/>
              <a:ext cx="6037022" cy="292646"/>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False</a:t>
              </a:r>
            </a:p>
          </p:txBody>
        </p:sp>
        <p:grpSp>
          <p:nvGrpSpPr>
            <p:cNvPr id="33" name="Group 32">
              <a:extLst>
                <a:ext uri="{FF2B5EF4-FFF2-40B4-BE49-F238E27FC236}">
                  <a16:creationId xmlns:a16="http://schemas.microsoft.com/office/drawing/2014/main" id="{1F1E6848-FCDA-86DE-8E67-1F31C22F5A98}"/>
                </a:ext>
              </a:extLst>
            </p:cNvPr>
            <p:cNvGrpSpPr/>
            <p:nvPr/>
          </p:nvGrpSpPr>
          <p:grpSpPr>
            <a:xfrm>
              <a:off x="1095870" y="3751090"/>
              <a:ext cx="496724" cy="321599"/>
              <a:chOff x="1095870" y="3238440"/>
              <a:chExt cx="496724" cy="321599"/>
            </a:xfrm>
          </p:grpSpPr>
          <p:sp>
            <p:nvSpPr>
              <p:cNvPr id="5" name="Oval 4">
                <a:extLst>
                  <a:ext uri="{FF2B5EF4-FFF2-40B4-BE49-F238E27FC236}">
                    <a16:creationId xmlns:a16="http://schemas.microsoft.com/office/drawing/2014/main" id="{57AD3609-1F5D-A2C9-608B-C813404151BE}"/>
                  </a:ext>
                </a:extLst>
              </p:cNvPr>
              <p:cNvSpPr/>
              <p:nvPr/>
            </p:nvSpPr>
            <p:spPr>
              <a:xfrm>
                <a:off x="1170216" y="3238440"/>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5" name="Title 1">
                <a:extLst>
                  <a:ext uri="{FF2B5EF4-FFF2-40B4-BE49-F238E27FC236}">
                    <a16:creationId xmlns:a16="http://schemas.microsoft.com/office/drawing/2014/main" id="{A6BF3BE9-B98B-8F4A-FA97-9D2421FFA3D5}"/>
                  </a:ext>
                </a:extLst>
              </p:cNvPr>
              <p:cNvSpPr txBox="1">
                <a:spLocks/>
              </p:cNvSpPr>
              <p:nvPr/>
            </p:nvSpPr>
            <p:spPr>
              <a:xfrm>
                <a:off x="1095870" y="3266473"/>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B</a:t>
                </a:r>
              </a:p>
            </p:txBody>
          </p:sp>
        </p:grpSp>
      </p:grpSp>
    </p:spTree>
    <p:extLst>
      <p:ext uri="{BB962C8B-B14F-4D97-AF65-F5344CB8AC3E}">
        <p14:creationId xmlns:p14="http://schemas.microsoft.com/office/powerpoint/2010/main" val="384463386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87A10A-FBC8-D169-64A1-1C73F91E593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4FE9B78-648A-4136-935D-EBE9FD457648}"/>
              </a:ext>
            </a:extLst>
          </p:cNvPr>
          <p:cNvSpPr>
            <a:spLocks noGrp="1"/>
          </p:cNvSpPr>
          <p:nvPr>
            <p:ph type="title"/>
          </p:nvPr>
        </p:nvSpPr>
        <p:spPr/>
        <p:txBody>
          <a:bodyPr/>
          <a:lstStyle/>
          <a:p>
            <a:r>
              <a:rPr lang="en-IN" dirty="0"/>
              <a:t>H.R. 1, the One Big Beautiful Bill Act, changes to the IRA credits</a:t>
            </a:r>
            <a:endParaRPr lang="en-US" dirty="0"/>
          </a:p>
        </p:txBody>
      </p:sp>
      <p:sp>
        <p:nvSpPr>
          <p:cNvPr id="4" name="Rectangle 41">
            <a:extLst>
              <a:ext uri="{FF2B5EF4-FFF2-40B4-BE49-F238E27FC236}">
                <a16:creationId xmlns:a16="http://schemas.microsoft.com/office/drawing/2014/main" id="{CD8ED490-918B-9F4F-B2A3-50B0A80951FB}"/>
              </a:ext>
            </a:extLst>
          </p:cNvPr>
          <p:cNvSpPr/>
          <p:nvPr/>
        </p:nvSpPr>
        <p:spPr>
          <a:xfrm>
            <a:off x="660403" y="1470625"/>
            <a:ext cx="10883688" cy="834074"/>
          </a:xfrm>
          <a:prstGeom prst="rect">
            <a:avLst/>
          </a:prstGeom>
          <a:noFill/>
          <a:ln w="9525" cap="flat" cmpd="sng" algn="ctr">
            <a:noFill/>
            <a:prstDash val="solid"/>
            <a:round/>
            <a:headEnd type="none" w="med" len="med"/>
            <a:tailEnd type="none" w="med" len="med"/>
          </a:ln>
        </p:spPr>
        <p:txBody>
          <a:bodyPr wrap="square" lIns="54864" tIns="54864" rIns="54864" bIns="54864">
            <a:spAutoFit/>
          </a:bodyPr>
          <a:lstStyle/>
          <a:p>
            <a:pPr marL="285750" indent="-285750" defTabSz="684772">
              <a:spcAft>
                <a:spcPts val="600"/>
              </a:spcAft>
              <a:buClr>
                <a:schemeClr val="tx2"/>
              </a:buClr>
              <a:buFont typeface="Wingdings" panose="05000000000000000000" pitchFamily="2" charset="2"/>
              <a:buChar char="§"/>
              <a:defRPr/>
            </a:pPr>
            <a:r>
              <a:rPr lang="en-IN" sz="1400" dirty="0">
                <a:solidFill>
                  <a:srgbClr val="FFFFFF"/>
                </a:solidFill>
              </a:rPr>
              <a:t>H.R.1, the One Big Beautiful Bill Act (OBBBA), signed by the president on July 4, 2025, repeals or modifies most of the renewable energy credits created under the IRA:</a:t>
            </a:r>
          </a:p>
          <a:p>
            <a:pPr marL="566928" indent="-285750" defTabSz="684772">
              <a:spcAft>
                <a:spcPts val="600"/>
              </a:spcAft>
              <a:buClr>
                <a:schemeClr val="tx2"/>
              </a:buClr>
              <a:buFont typeface="Wingdings" panose="05000000000000000000" pitchFamily="2" charset="2"/>
              <a:buChar char="§"/>
              <a:defRPr/>
            </a:pPr>
            <a:r>
              <a:rPr lang="en-IN" sz="1400" dirty="0">
                <a:solidFill>
                  <a:srgbClr val="FFFFFF"/>
                </a:solidFill>
              </a:rPr>
              <a:t>One exception, the direct pay provisions under Section 6417, remains.</a:t>
            </a:r>
          </a:p>
        </p:txBody>
      </p:sp>
      <p:grpSp>
        <p:nvGrpSpPr>
          <p:cNvPr id="5" name="Group 4">
            <a:extLst>
              <a:ext uri="{FF2B5EF4-FFF2-40B4-BE49-F238E27FC236}">
                <a16:creationId xmlns:a16="http://schemas.microsoft.com/office/drawing/2014/main" id="{C5F6E28B-DD7F-0154-5AD7-51F0011C290C}"/>
              </a:ext>
            </a:extLst>
          </p:cNvPr>
          <p:cNvGrpSpPr/>
          <p:nvPr/>
        </p:nvGrpSpPr>
        <p:grpSpPr>
          <a:xfrm>
            <a:off x="479425" y="1412876"/>
            <a:ext cx="11224345" cy="974189"/>
            <a:chOff x="479425" y="2708269"/>
            <a:chExt cx="11230445" cy="3278681"/>
          </a:xfrm>
        </p:grpSpPr>
        <p:grpSp>
          <p:nvGrpSpPr>
            <p:cNvPr id="6" name="Group 5">
              <a:extLst>
                <a:ext uri="{FF2B5EF4-FFF2-40B4-BE49-F238E27FC236}">
                  <a16:creationId xmlns:a16="http://schemas.microsoft.com/office/drawing/2014/main" id="{7F1BBEA0-9F3C-2BBF-A8C7-2A26D3306A2D}"/>
                </a:ext>
              </a:extLst>
            </p:cNvPr>
            <p:cNvGrpSpPr/>
            <p:nvPr/>
          </p:nvGrpSpPr>
          <p:grpSpPr>
            <a:xfrm>
              <a:off x="479425" y="2710897"/>
              <a:ext cx="5616575" cy="3276053"/>
              <a:chOff x="479425" y="2816772"/>
              <a:chExt cx="5616575" cy="3276053"/>
            </a:xfrm>
          </p:grpSpPr>
          <p:cxnSp>
            <p:nvCxnSpPr>
              <p:cNvPr id="21" name="Straight Connector 20">
                <a:extLst>
                  <a:ext uri="{FF2B5EF4-FFF2-40B4-BE49-F238E27FC236}">
                    <a16:creationId xmlns:a16="http://schemas.microsoft.com/office/drawing/2014/main" id="{137176B9-26C7-0CD3-7B68-88501989F413}"/>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AB5D6AD-F77F-E0C7-1B1B-C660E7BC0ADD}"/>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C63E150D-B250-9D16-5999-4DA45EBE4B47}"/>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8AB3A1C6-83AF-C30C-5771-504B8FF0287A}"/>
                </a:ext>
              </a:extLst>
            </p:cNvPr>
            <p:cNvGrpSpPr/>
            <p:nvPr/>
          </p:nvGrpSpPr>
          <p:grpSpPr>
            <a:xfrm flipH="1" flipV="1">
              <a:off x="6093295" y="2708269"/>
              <a:ext cx="5616575" cy="3276053"/>
              <a:chOff x="479425" y="2816772"/>
              <a:chExt cx="5616575" cy="3276053"/>
            </a:xfrm>
          </p:grpSpPr>
          <p:cxnSp>
            <p:nvCxnSpPr>
              <p:cNvPr id="8" name="Straight Connector 7">
                <a:extLst>
                  <a:ext uri="{FF2B5EF4-FFF2-40B4-BE49-F238E27FC236}">
                    <a16:creationId xmlns:a16="http://schemas.microsoft.com/office/drawing/2014/main" id="{2385731E-80B8-C64F-D5E2-D89EC304D20A}"/>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C2FCBCC-B835-ACA3-1727-E2E97D951324}"/>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FB0D4B2-B7BD-B087-78D2-69687C791EB3}"/>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cxnSp>
        <p:nvCxnSpPr>
          <p:cNvPr id="50" name="Straight Connector 49">
            <a:extLst>
              <a:ext uri="{FF2B5EF4-FFF2-40B4-BE49-F238E27FC236}">
                <a16:creationId xmlns:a16="http://schemas.microsoft.com/office/drawing/2014/main" id="{EAB1CC72-D44B-BC4C-B950-039D8506632F}"/>
              </a:ext>
            </a:extLst>
          </p:cNvPr>
          <p:cNvCxnSpPr>
            <a:cxnSpLocks/>
          </p:cNvCxnSpPr>
          <p:nvPr/>
        </p:nvCxnSpPr>
        <p:spPr>
          <a:xfrm flipV="1">
            <a:off x="3387308" y="2689622"/>
            <a:ext cx="21791" cy="3442323"/>
          </a:xfrm>
          <a:prstGeom prst="line">
            <a:avLst/>
          </a:prstGeom>
          <a:ln w="3175">
            <a:solidFill>
              <a:schemeClr val="tx2"/>
            </a:solidFill>
            <a:prstDash val="solid"/>
            <a:tailEnd type="none"/>
          </a:ln>
        </p:spPr>
        <p:style>
          <a:lnRef idx="1">
            <a:schemeClr val="accent1"/>
          </a:lnRef>
          <a:fillRef idx="0">
            <a:schemeClr val="accent1"/>
          </a:fillRef>
          <a:effectRef idx="0">
            <a:schemeClr val="accent1"/>
          </a:effectRef>
          <a:fontRef idx="minor">
            <a:schemeClr val="tx1"/>
          </a:fontRef>
        </p:style>
      </p:cxnSp>
      <p:sp>
        <p:nvSpPr>
          <p:cNvPr id="25" name="TextBox 39">
            <a:extLst>
              <a:ext uri="{FF2B5EF4-FFF2-40B4-BE49-F238E27FC236}">
                <a16:creationId xmlns:a16="http://schemas.microsoft.com/office/drawing/2014/main" id="{1917781B-5DCB-D437-722C-A17522304CA5}"/>
              </a:ext>
            </a:extLst>
          </p:cNvPr>
          <p:cNvSpPr txBox="1">
            <a:spLocks/>
          </p:cNvSpPr>
          <p:nvPr/>
        </p:nvSpPr>
        <p:spPr>
          <a:xfrm>
            <a:off x="682193" y="2897955"/>
            <a:ext cx="2285705" cy="173124"/>
          </a:xfrm>
          <a:prstGeom prst="rect">
            <a:avLst/>
          </a:prstGeom>
          <a:noFill/>
        </p:spPr>
        <p:txBody>
          <a:bodyPr wrap="square" lIns="0" tIns="34290" rIns="0" bIns="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457" fontAlgn="base">
              <a:spcBef>
                <a:spcPct val="0"/>
              </a:spcBef>
              <a:spcAft>
                <a:spcPct val="0"/>
              </a:spcAft>
              <a:defRPr/>
            </a:pPr>
            <a:r>
              <a:rPr lang="en-US" sz="900" b="1" dirty="0">
                <a:solidFill>
                  <a:srgbClr val="FFE600"/>
                </a:solidFill>
                <a:latin typeface="EYInterstate Light"/>
              </a:rPr>
              <a:t>Clean vehicle credit (Section 30D)</a:t>
            </a:r>
          </a:p>
        </p:txBody>
      </p:sp>
      <p:sp>
        <p:nvSpPr>
          <p:cNvPr id="26" name="Cell_7_1">
            <a:extLst>
              <a:ext uri="{FF2B5EF4-FFF2-40B4-BE49-F238E27FC236}">
                <a16:creationId xmlns:a16="http://schemas.microsoft.com/office/drawing/2014/main" id="{C5B1D6C2-8E23-62A7-9238-46111849763C}"/>
              </a:ext>
            </a:extLst>
          </p:cNvPr>
          <p:cNvSpPr/>
          <p:nvPr/>
        </p:nvSpPr>
        <p:spPr>
          <a:xfrm>
            <a:off x="682194" y="5382867"/>
            <a:ext cx="2633837" cy="32214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34290" rtlCol="0" anchor="t" anchorCtr="0"/>
          <a:lstStyle/>
          <a:p>
            <a:pPr indent="-94500" defTabSz="685800" eaLnBrk="0" fontAlgn="base" hangingPunct="0">
              <a:spcBef>
                <a:spcPts val="300"/>
              </a:spcBef>
              <a:spcAft>
                <a:spcPts val="300"/>
              </a:spcAft>
              <a:buClr>
                <a:srgbClr val="2E2E38"/>
              </a:buClr>
              <a:buSzPct val="75000"/>
              <a:defRPr/>
            </a:pPr>
            <a:r>
              <a:rPr lang="en-IN" sz="900" b="1" dirty="0">
                <a:solidFill>
                  <a:srgbClr val="FFE600"/>
                </a:solidFill>
                <a:latin typeface="EYInterstate Light"/>
              </a:rPr>
              <a:t>New energy-efficient home credit (</a:t>
            </a:r>
            <a:r>
              <a:rPr lang="en-US" sz="900" b="1" dirty="0">
                <a:solidFill>
                  <a:srgbClr val="FFE600"/>
                </a:solidFill>
              </a:rPr>
              <a:t>Section </a:t>
            </a:r>
            <a:r>
              <a:rPr lang="en-IN" sz="900" b="1" dirty="0">
                <a:solidFill>
                  <a:srgbClr val="FFE600"/>
                </a:solidFill>
                <a:latin typeface="EYInterstate Light"/>
              </a:rPr>
              <a:t>45L)</a:t>
            </a:r>
            <a:endParaRPr lang="nl-NL" sz="900" b="1" dirty="0">
              <a:solidFill>
                <a:srgbClr val="FFE600"/>
              </a:solidFill>
              <a:latin typeface="EYInterstate Light"/>
            </a:endParaRPr>
          </a:p>
        </p:txBody>
      </p:sp>
      <p:sp>
        <p:nvSpPr>
          <p:cNvPr id="27" name="Cell_6_1">
            <a:extLst>
              <a:ext uri="{FF2B5EF4-FFF2-40B4-BE49-F238E27FC236}">
                <a16:creationId xmlns:a16="http://schemas.microsoft.com/office/drawing/2014/main" id="{3287DF59-DB64-64CE-069B-41607C82477F}"/>
              </a:ext>
            </a:extLst>
          </p:cNvPr>
          <p:cNvSpPr/>
          <p:nvPr/>
        </p:nvSpPr>
        <p:spPr>
          <a:xfrm>
            <a:off x="682194" y="5050338"/>
            <a:ext cx="2633837" cy="32214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34290" rtlCol="0" anchor="t" anchorCtr="0"/>
          <a:lstStyle/>
          <a:p>
            <a:pPr indent="-94500" defTabSz="685800" eaLnBrk="0" fontAlgn="base" hangingPunct="0">
              <a:spcBef>
                <a:spcPts val="300"/>
              </a:spcBef>
              <a:spcAft>
                <a:spcPts val="300"/>
              </a:spcAft>
              <a:buClr>
                <a:srgbClr val="2E2E38"/>
              </a:buClr>
              <a:buSzPct val="75000"/>
              <a:defRPr/>
            </a:pPr>
            <a:r>
              <a:rPr lang="en-IN" sz="900" b="1" dirty="0">
                <a:solidFill>
                  <a:srgbClr val="FFE600"/>
                </a:solidFill>
                <a:latin typeface="EYInterstate Light"/>
              </a:rPr>
              <a:t>Residential clean energy credit (</a:t>
            </a:r>
            <a:r>
              <a:rPr lang="en-US" sz="900" b="1" dirty="0">
                <a:solidFill>
                  <a:srgbClr val="FFE600"/>
                </a:solidFill>
              </a:rPr>
              <a:t>Section </a:t>
            </a:r>
            <a:r>
              <a:rPr lang="en-IN" sz="900" b="1" dirty="0">
                <a:solidFill>
                  <a:srgbClr val="FFE600"/>
                </a:solidFill>
                <a:latin typeface="EYInterstate Light"/>
              </a:rPr>
              <a:t>25D)</a:t>
            </a:r>
            <a:endParaRPr lang="nl-NL" sz="900" b="1" dirty="0">
              <a:solidFill>
                <a:srgbClr val="FFE600"/>
              </a:solidFill>
              <a:latin typeface="EYInterstate Light"/>
            </a:endParaRPr>
          </a:p>
        </p:txBody>
      </p:sp>
      <p:sp>
        <p:nvSpPr>
          <p:cNvPr id="28" name="Cell_5_1">
            <a:extLst>
              <a:ext uri="{FF2B5EF4-FFF2-40B4-BE49-F238E27FC236}">
                <a16:creationId xmlns:a16="http://schemas.microsoft.com/office/drawing/2014/main" id="{0499D808-4705-BBD8-6696-7A12BDEBB6A5}"/>
              </a:ext>
            </a:extLst>
          </p:cNvPr>
          <p:cNvSpPr/>
          <p:nvPr/>
        </p:nvSpPr>
        <p:spPr>
          <a:xfrm>
            <a:off x="682194" y="4708146"/>
            <a:ext cx="2633837" cy="32214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34290" rtlCol="0" anchor="t" anchorCtr="0"/>
          <a:lstStyle/>
          <a:p>
            <a:pPr indent="-94500" defTabSz="685800" eaLnBrk="0" fontAlgn="base" hangingPunct="0">
              <a:spcBef>
                <a:spcPts val="300"/>
              </a:spcBef>
              <a:spcAft>
                <a:spcPts val="300"/>
              </a:spcAft>
              <a:buClr>
                <a:srgbClr val="2E2E38"/>
              </a:buClr>
              <a:buSzPct val="75000"/>
              <a:defRPr/>
            </a:pPr>
            <a:r>
              <a:rPr lang="en-IN" sz="900" b="1" dirty="0">
                <a:solidFill>
                  <a:srgbClr val="FFE600"/>
                </a:solidFill>
                <a:latin typeface="EYInterstate Light"/>
              </a:rPr>
              <a:t>Energy efficient home credit (</a:t>
            </a:r>
            <a:r>
              <a:rPr lang="en-US" sz="900" b="1" dirty="0">
                <a:solidFill>
                  <a:srgbClr val="FFE600"/>
                </a:solidFill>
              </a:rPr>
              <a:t>Section </a:t>
            </a:r>
            <a:r>
              <a:rPr lang="en-IN" sz="900" b="1" dirty="0">
                <a:solidFill>
                  <a:srgbClr val="FFE600"/>
                </a:solidFill>
                <a:latin typeface="EYInterstate Light"/>
              </a:rPr>
              <a:t>25C)</a:t>
            </a:r>
            <a:endParaRPr lang="nl-NL" sz="900" b="1" dirty="0">
              <a:solidFill>
                <a:srgbClr val="FFE600"/>
              </a:solidFill>
              <a:latin typeface="EYInterstate Light"/>
            </a:endParaRPr>
          </a:p>
        </p:txBody>
      </p:sp>
      <p:sp>
        <p:nvSpPr>
          <p:cNvPr id="29" name="Cell_4_1">
            <a:extLst>
              <a:ext uri="{FF2B5EF4-FFF2-40B4-BE49-F238E27FC236}">
                <a16:creationId xmlns:a16="http://schemas.microsoft.com/office/drawing/2014/main" id="{5D91E004-AAD0-0729-1F60-879D3CC4EF32}"/>
              </a:ext>
            </a:extLst>
          </p:cNvPr>
          <p:cNvSpPr/>
          <p:nvPr/>
        </p:nvSpPr>
        <p:spPr>
          <a:xfrm>
            <a:off x="682194" y="3954374"/>
            <a:ext cx="2633837" cy="32214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34290" rtlCol="0" anchor="t" anchorCtr="0"/>
          <a:lstStyle/>
          <a:p>
            <a:pPr indent="-94500" defTabSz="685800" eaLnBrk="0" fontAlgn="base" hangingPunct="0">
              <a:spcBef>
                <a:spcPts val="300"/>
              </a:spcBef>
              <a:spcAft>
                <a:spcPts val="300"/>
              </a:spcAft>
              <a:buClr>
                <a:srgbClr val="2E2E38"/>
              </a:buClr>
              <a:buSzPct val="75000"/>
              <a:defRPr/>
            </a:pPr>
            <a:r>
              <a:rPr lang="nl-NL" sz="900" b="1" dirty="0">
                <a:solidFill>
                  <a:srgbClr val="FFE600"/>
                </a:solidFill>
                <a:latin typeface="EYInterstate Light"/>
              </a:rPr>
              <a:t>Alternative fuel refueling property credit (</a:t>
            </a:r>
            <a:r>
              <a:rPr lang="en-US" sz="900" b="1" dirty="0">
                <a:solidFill>
                  <a:srgbClr val="FFE600"/>
                </a:solidFill>
              </a:rPr>
              <a:t>Section </a:t>
            </a:r>
            <a:r>
              <a:rPr lang="nl-NL" sz="900" b="1" dirty="0">
                <a:solidFill>
                  <a:srgbClr val="FFE600"/>
                </a:solidFill>
                <a:latin typeface="EYInterstate Light"/>
              </a:rPr>
              <a:t>30C)</a:t>
            </a:r>
          </a:p>
        </p:txBody>
      </p:sp>
      <p:sp>
        <p:nvSpPr>
          <p:cNvPr id="30" name="Cell_3_1">
            <a:extLst>
              <a:ext uri="{FF2B5EF4-FFF2-40B4-BE49-F238E27FC236}">
                <a16:creationId xmlns:a16="http://schemas.microsoft.com/office/drawing/2014/main" id="{D1D844A9-8C74-D720-2CEC-9709A72203C6}"/>
              </a:ext>
            </a:extLst>
          </p:cNvPr>
          <p:cNvSpPr/>
          <p:nvPr/>
        </p:nvSpPr>
        <p:spPr>
          <a:xfrm>
            <a:off x="682194" y="3541916"/>
            <a:ext cx="2633837" cy="32214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34290" rtlCol="0" anchor="t" anchorCtr="0"/>
          <a:lstStyle/>
          <a:p>
            <a:pPr indent="-94500" defTabSz="685800" eaLnBrk="0" fontAlgn="base" hangingPunct="0">
              <a:spcBef>
                <a:spcPts val="300"/>
              </a:spcBef>
              <a:spcAft>
                <a:spcPts val="300"/>
              </a:spcAft>
              <a:buClr>
                <a:srgbClr val="2E2E38"/>
              </a:buClr>
              <a:buSzPct val="75000"/>
              <a:defRPr/>
            </a:pPr>
            <a:r>
              <a:rPr lang="en-IN" sz="900" b="1" dirty="0">
                <a:solidFill>
                  <a:srgbClr val="FFE600"/>
                </a:solidFill>
                <a:latin typeface="EYInterstate Light"/>
              </a:rPr>
              <a:t>Credit for qualified commercial clean vehicles (</a:t>
            </a:r>
            <a:r>
              <a:rPr lang="en-US" sz="900" b="1" dirty="0">
                <a:solidFill>
                  <a:srgbClr val="FFE600"/>
                </a:solidFill>
              </a:rPr>
              <a:t>Section </a:t>
            </a:r>
            <a:r>
              <a:rPr lang="en-IN" sz="900" b="1" dirty="0">
                <a:solidFill>
                  <a:srgbClr val="FFE600"/>
                </a:solidFill>
                <a:latin typeface="EYInterstate Light"/>
              </a:rPr>
              <a:t>45W)</a:t>
            </a:r>
            <a:endParaRPr lang="nl-NL" sz="900" b="1" dirty="0">
              <a:solidFill>
                <a:srgbClr val="FFE600"/>
              </a:solidFill>
              <a:latin typeface="EYInterstate Light"/>
            </a:endParaRPr>
          </a:p>
        </p:txBody>
      </p:sp>
      <p:sp>
        <p:nvSpPr>
          <p:cNvPr id="31" name="Cell_2_1">
            <a:extLst>
              <a:ext uri="{FF2B5EF4-FFF2-40B4-BE49-F238E27FC236}">
                <a16:creationId xmlns:a16="http://schemas.microsoft.com/office/drawing/2014/main" id="{3F56B49D-68AC-5CF6-E0C3-65F175052A6A}"/>
              </a:ext>
            </a:extLst>
          </p:cNvPr>
          <p:cNvSpPr/>
          <p:nvPr/>
        </p:nvSpPr>
        <p:spPr>
          <a:xfrm>
            <a:off x="682194" y="3187771"/>
            <a:ext cx="2633837" cy="32214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34290" rtlCol="0" anchor="t" anchorCtr="0"/>
          <a:lstStyle/>
          <a:p>
            <a:pPr indent="-94500" defTabSz="685800" eaLnBrk="0" fontAlgn="base" hangingPunct="0">
              <a:spcBef>
                <a:spcPts val="300"/>
              </a:spcBef>
              <a:spcAft>
                <a:spcPts val="300"/>
              </a:spcAft>
              <a:buClr>
                <a:srgbClr val="2E2E38"/>
              </a:buClr>
              <a:buSzPct val="75000"/>
              <a:defRPr/>
            </a:pPr>
            <a:r>
              <a:rPr lang="en-IN" sz="900" b="1" dirty="0">
                <a:solidFill>
                  <a:srgbClr val="FFE600"/>
                </a:solidFill>
                <a:latin typeface="EYInterstate Light"/>
              </a:rPr>
              <a:t>Credit for previously owned clean vehicles (</a:t>
            </a:r>
            <a:r>
              <a:rPr lang="en-US" sz="900" b="1" dirty="0">
                <a:solidFill>
                  <a:srgbClr val="FFE600"/>
                </a:solidFill>
              </a:rPr>
              <a:t>Section </a:t>
            </a:r>
            <a:r>
              <a:rPr lang="en-IN" sz="900" b="1" dirty="0">
                <a:solidFill>
                  <a:srgbClr val="FFE600"/>
                </a:solidFill>
                <a:latin typeface="EYInterstate Light"/>
              </a:rPr>
              <a:t>25E)</a:t>
            </a:r>
            <a:endParaRPr lang="nl-NL" sz="900" b="1" dirty="0">
              <a:solidFill>
                <a:srgbClr val="FFE600"/>
              </a:solidFill>
              <a:latin typeface="EYInterstate Light"/>
            </a:endParaRPr>
          </a:p>
        </p:txBody>
      </p:sp>
      <p:cxnSp>
        <p:nvCxnSpPr>
          <p:cNvPr id="32" name="Straight Connector 31">
            <a:extLst>
              <a:ext uri="{FF2B5EF4-FFF2-40B4-BE49-F238E27FC236}">
                <a16:creationId xmlns:a16="http://schemas.microsoft.com/office/drawing/2014/main" id="{6290F276-3435-D75F-0DF5-84505C0D04AE}"/>
              </a:ext>
            </a:extLst>
          </p:cNvPr>
          <p:cNvCxnSpPr>
            <a:cxnSpLocks/>
          </p:cNvCxnSpPr>
          <p:nvPr/>
        </p:nvCxnSpPr>
        <p:spPr>
          <a:xfrm>
            <a:off x="687985" y="3143440"/>
            <a:ext cx="10823752"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EC68EB46-9E0B-3890-D3CA-4D03A262403B}"/>
              </a:ext>
            </a:extLst>
          </p:cNvPr>
          <p:cNvCxnSpPr>
            <a:cxnSpLocks/>
          </p:cNvCxnSpPr>
          <p:nvPr/>
        </p:nvCxnSpPr>
        <p:spPr>
          <a:xfrm>
            <a:off x="687985" y="3888610"/>
            <a:ext cx="10823752"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164EA0D1-018D-D8FD-0132-6B5E87A63F1A}"/>
              </a:ext>
            </a:extLst>
          </p:cNvPr>
          <p:cNvCxnSpPr>
            <a:cxnSpLocks/>
          </p:cNvCxnSpPr>
          <p:nvPr/>
        </p:nvCxnSpPr>
        <p:spPr>
          <a:xfrm>
            <a:off x="687985" y="3518039"/>
            <a:ext cx="10823752"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2348FD42-7B72-8C41-D632-D33FE83C360E}"/>
              </a:ext>
            </a:extLst>
          </p:cNvPr>
          <p:cNvCxnSpPr>
            <a:cxnSpLocks/>
          </p:cNvCxnSpPr>
          <p:nvPr/>
        </p:nvCxnSpPr>
        <p:spPr>
          <a:xfrm>
            <a:off x="687985" y="5002894"/>
            <a:ext cx="10823752"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B4C3BDF-CCAA-C08F-7E57-6781CD27FE64}"/>
              </a:ext>
            </a:extLst>
          </p:cNvPr>
          <p:cNvCxnSpPr>
            <a:cxnSpLocks/>
          </p:cNvCxnSpPr>
          <p:nvPr/>
        </p:nvCxnSpPr>
        <p:spPr>
          <a:xfrm>
            <a:off x="687985" y="4306096"/>
            <a:ext cx="10823752"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9A3FDEBC-456E-A42C-27EF-E02C514944FA}"/>
              </a:ext>
            </a:extLst>
          </p:cNvPr>
          <p:cNvCxnSpPr>
            <a:cxnSpLocks/>
          </p:cNvCxnSpPr>
          <p:nvPr/>
        </p:nvCxnSpPr>
        <p:spPr>
          <a:xfrm>
            <a:off x="687985" y="5311449"/>
            <a:ext cx="10823752"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8" name="Cell_7_2">
            <a:extLst>
              <a:ext uri="{FF2B5EF4-FFF2-40B4-BE49-F238E27FC236}">
                <a16:creationId xmlns:a16="http://schemas.microsoft.com/office/drawing/2014/main" id="{2BEBACB5-AF0D-8508-3D38-6CA87B7B29A9}"/>
              </a:ext>
            </a:extLst>
          </p:cNvPr>
          <p:cNvSpPr/>
          <p:nvPr/>
        </p:nvSpPr>
        <p:spPr>
          <a:xfrm>
            <a:off x="3604833" y="2899074"/>
            <a:ext cx="8097603" cy="13290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0" rtlCol="0" anchor="t" anchorCtr="0"/>
          <a:lstStyle/>
          <a:p>
            <a:pPr defTabSz="685800" eaLnBrk="0" fontAlgn="base" hangingPunct="0">
              <a:spcBef>
                <a:spcPts val="300"/>
              </a:spcBef>
              <a:spcAft>
                <a:spcPts val="300"/>
              </a:spcAft>
              <a:buClr>
                <a:srgbClr val="FFFFFF"/>
              </a:buClr>
              <a:buSzPct val="75000"/>
              <a:defRPr/>
            </a:pPr>
            <a:r>
              <a:rPr lang="en-IN" sz="830" dirty="0">
                <a:solidFill>
                  <a:srgbClr val="FFFFFF"/>
                </a:solidFill>
                <a:latin typeface="EYInterstate Light"/>
              </a:rPr>
              <a:t>Repeals for vehicles acquired </a:t>
            </a:r>
            <a:r>
              <a:rPr lang="en-US" sz="830" dirty="0">
                <a:solidFill>
                  <a:srgbClr val="FFFFFF"/>
                </a:solidFill>
                <a:latin typeface="EYInterstate Light"/>
              </a:rPr>
              <a:t>after 30 September 2025</a:t>
            </a:r>
            <a:endParaRPr lang="nl-NL" sz="830" dirty="0">
              <a:solidFill>
                <a:srgbClr val="FFFFFF"/>
              </a:solidFill>
              <a:latin typeface="EYInterstate Light"/>
            </a:endParaRPr>
          </a:p>
          <a:p>
            <a:pPr defTabSz="685800" eaLnBrk="0" fontAlgn="base" hangingPunct="0">
              <a:spcBef>
                <a:spcPts val="300"/>
              </a:spcBef>
              <a:spcAft>
                <a:spcPts val="300"/>
              </a:spcAft>
              <a:buClr>
                <a:srgbClr val="FFFFFF"/>
              </a:buClr>
              <a:buSzPct val="75000"/>
              <a:defRPr/>
            </a:pPr>
            <a:endParaRPr lang="nl-NL" sz="830" dirty="0">
              <a:solidFill>
                <a:srgbClr val="FFFFFF"/>
              </a:solidFill>
              <a:latin typeface="EYInterstate Light"/>
            </a:endParaRPr>
          </a:p>
        </p:txBody>
      </p:sp>
      <p:sp>
        <p:nvSpPr>
          <p:cNvPr id="39" name="Cell_7_2">
            <a:extLst>
              <a:ext uri="{FF2B5EF4-FFF2-40B4-BE49-F238E27FC236}">
                <a16:creationId xmlns:a16="http://schemas.microsoft.com/office/drawing/2014/main" id="{F05994DB-B9CB-5A94-FA8C-25754C840D1F}"/>
              </a:ext>
            </a:extLst>
          </p:cNvPr>
          <p:cNvSpPr/>
          <p:nvPr/>
        </p:nvSpPr>
        <p:spPr>
          <a:xfrm>
            <a:off x="3604833" y="3187770"/>
            <a:ext cx="8097603" cy="13290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0" rtlCol="0" anchor="t" anchorCtr="0"/>
          <a:lstStyle/>
          <a:p>
            <a:pPr defTabSz="685800" eaLnBrk="0" fontAlgn="base" hangingPunct="0">
              <a:spcBef>
                <a:spcPts val="300"/>
              </a:spcBef>
              <a:spcAft>
                <a:spcPts val="300"/>
              </a:spcAft>
              <a:buClr>
                <a:srgbClr val="FFFFFF"/>
              </a:buClr>
              <a:buSzPct val="75000"/>
              <a:defRPr/>
            </a:pPr>
            <a:r>
              <a:rPr lang="en-IN" sz="830" dirty="0">
                <a:solidFill>
                  <a:srgbClr val="FFFFFF"/>
                </a:solidFill>
                <a:latin typeface="EYInterstate Light"/>
              </a:rPr>
              <a:t>Repeals for vehicles acquired </a:t>
            </a:r>
            <a:r>
              <a:rPr lang="en-US" sz="830" dirty="0">
                <a:solidFill>
                  <a:srgbClr val="FFFFFF"/>
                </a:solidFill>
                <a:latin typeface="EYInterstate Light"/>
              </a:rPr>
              <a:t>after 30 September 2025</a:t>
            </a:r>
            <a:endParaRPr lang="nl-NL" sz="830" dirty="0">
              <a:solidFill>
                <a:srgbClr val="FFFFFF"/>
              </a:solidFill>
              <a:latin typeface="EYInterstate Light"/>
            </a:endParaRPr>
          </a:p>
          <a:p>
            <a:pPr defTabSz="685800" eaLnBrk="0" fontAlgn="base" hangingPunct="0">
              <a:spcBef>
                <a:spcPts val="300"/>
              </a:spcBef>
              <a:spcAft>
                <a:spcPts val="300"/>
              </a:spcAft>
              <a:buClr>
                <a:srgbClr val="FFFFFF"/>
              </a:buClr>
              <a:buSzPct val="75000"/>
              <a:defRPr/>
            </a:pPr>
            <a:endParaRPr lang="nl-NL" sz="830" dirty="0">
              <a:solidFill>
                <a:srgbClr val="FFFFFF"/>
              </a:solidFill>
              <a:latin typeface="EYInterstate Light"/>
            </a:endParaRPr>
          </a:p>
          <a:p>
            <a:pPr defTabSz="685800" eaLnBrk="0" fontAlgn="base" hangingPunct="0">
              <a:spcBef>
                <a:spcPts val="300"/>
              </a:spcBef>
              <a:spcAft>
                <a:spcPts val="300"/>
              </a:spcAft>
              <a:buClr>
                <a:srgbClr val="FFFFFF"/>
              </a:buClr>
              <a:buSzPct val="75000"/>
              <a:defRPr/>
            </a:pPr>
            <a:endParaRPr lang="nl-NL" sz="830" dirty="0">
              <a:solidFill>
                <a:srgbClr val="FFFFFF"/>
              </a:solidFill>
              <a:latin typeface="EYInterstate Light"/>
            </a:endParaRPr>
          </a:p>
        </p:txBody>
      </p:sp>
      <p:sp>
        <p:nvSpPr>
          <p:cNvPr id="40" name="Cell_7_2">
            <a:extLst>
              <a:ext uri="{FF2B5EF4-FFF2-40B4-BE49-F238E27FC236}">
                <a16:creationId xmlns:a16="http://schemas.microsoft.com/office/drawing/2014/main" id="{035E5A2F-1288-FB51-8B6F-A716DAFFBF61}"/>
              </a:ext>
            </a:extLst>
          </p:cNvPr>
          <p:cNvSpPr/>
          <p:nvPr/>
        </p:nvSpPr>
        <p:spPr>
          <a:xfrm>
            <a:off x="3604833" y="3541915"/>
            <a:ext cx="7969147" cy="302730"/>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0" rtlCol="0" anchor="t" anchorCtr="0"/>
          <a:lstStyle/>
          <a:p>
            <a:pPr defTabSz="685800" eaLnBrk="0" fontAlgn="base" hangingPunct="0">
              <a:spcBef>
                <a:spcPts val="300"/>
              </a:spcBef>
              <a:spcAft>
                <a:spcPts val="300"/>
              </a:spcAft>
              <a:buClr>
                <a:srgbClr val="FFFFFF"/>
              </a:buClr>
              <a:buSzPct val="75000"/>
              <a:defRPr/>
            </a:pPr>
            <a:r>
              <a:rPr lang="en-IN" sz="830" dirty="0">
                <a:solidFill>
                  <a:srgbClr val="FFFFFF"/>
                </a:solidFill>
                <a:latin typeface="EYInterstate Light"/>
              </a:rPr>
              <a:t>Repeals for vehicles acquired after </a:t>
            </a:r>
            <a:r>
              <a:rPr lang="en-US" sz="830" dirty="0">
                <a:solidFill>
                  <a:srgbClr val="FFFFFF"/>
                </a:solidFill>
                <a:latin typeface="EYInterstate Light"/>
              </a:rPr>
              <a:t>30 September 2025</a:t>
            </a:r>
          </a:p>
        </p:txBody>
      </p:sp>
      <p:sp>
        <p:nvSpPr>
          <p:cNvPr id="41" name="Cell_7_2">
            <a:extLst>
              <a:ext uri="{FF2B5EF4-FFF2-40B4-BE49-F238E27FC236}">
                <a16:creationId xmlns:a16="http://schemas.microsoft.com/office/drawing/2014/main" id="{8F1B5EB3-CB39-AB9D-24EB-9A52272B2FBD}"/>
              </a:ext>
            </a:extLst>
          </p:cNvPr>
          <p:cNvSpPr/>
          <p:nvPr/>
        </p:nvSpPr>
        <p:spPr>
          <a:xfrm>
            <a:off x="3604833" y="3954373"/>
            <a:ext cx="8097603" cy="13290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0" rtlCol="0" anchor="t" anchorCtr="0"/>
          <a:lstStyle/>
          <a:p>
            <a:pPr defTabSz="685800" eaLnBrk="0" fontAlgn="base" hangingPunct="0">
              <a:spcBef>
                <a:spcPts val="300"/>
              </a:spcBef>
              <a:spcAft>
                <a:spcPts val="300"/>
              </a:spcAft>
              <a:buClr>
                <a:srgbClr val="FFFFFF"/>
              </a:buClr>
              <a:buSzPct val="75000"/>
              <a:defRPr/>
            </a:pPr>
            <a:r>
              <a:rPr lang="en-IN" sz="830" dirty="0">
                <a:solidFill>
                  <a:srgbClr val="FFFFFF"/>
                </a:solidFill>
                <a:latin typeface="EYInterstate Light"/>
              </a:rPr>
              <a:t>Repeals for property placed in service after 30 June 2026</a:t>
            </a:r>
            <a:endParaRPr lang="nl-NL" sz="830" dirty="0">
              <a:solidFill>
                <a:srgbClr val="FFFFFF"/>
              </a:solidFill>
              <a:latin typeface="EYInterstate Light"/>
            </a:endParaRPr>
          </a:p>
        </p:txBody>
      </p:sp>
      <p:sp>
        <p:nvSpPr>
          <p:cNvPr id="42" name="Cell_7_2">
            <a:extLst>
              <a:ext uri="{FF2B5EF4-FFF2-40B4-BE49-F238E27FC236}">
                <a16:creationId xmlns:a16="http://schemas.microsoft.com/office/drawing/2014/main" id="{958092D0-C1C9-24C8-E760-E6B16948B23F}"/>
              </a:ext>
            </a:extLst>
          </p:cNvPr>
          <p:cNvSpPr/>
          <p:nvPr/>
        </p:nvSpPr>
        <p:spPr>
          <a:xfrm>
            <a:off x="3604833" y="4708146"/>
            <a:ext cx="8097603" cy="13290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0" rtlCol="0" anchor="t" anchorCtr="0"/>
          <a:lstStyle/>
          <a:p>
            <a:pPr defTabSz="685800" eaLnBrk="0" fontAlgn="base" hangingPunct="0">
              <a:spcBef>
                <a:spcPts val="300"/>
              </a:spcBef>
              <a:spcAft>
                <a:spcPts val="300"/>
              </a:spcAft>
              <a:buClr>
                <a:srgbClr val="FFFFFF"/>
              </a:buClr>
              <a:buSzPct val="75000"/>
              <a:defRPr/>
            </a:pPr>
            <a:r>
              <a:rPr lang="en-IN" sz="830" dirty="0">
                <a:solidFill>
                  <a:srgbClr val="FFFFFF"/>
                </a:solidFill>
                <a:latin typeface="EYInterstate Light"/>
              </a:rPr>
              <a:t>Repeals for expenditures made </a:t>
            </a:r>
            <a:r>
              <a:rPr lang="en-US" sz="830" dirty="0">
                <a:solidFill>
                  <a:srgbClr val="FFFFFF"/>
                </a:solidFill>
                <a:latin typeface="EYInterstate Light"/>
              </a:rPr>
              <a:t>after 31 December 2025</a:t>
            </a:r>
            <a:endParaRPr lang="nl-NL" sz="830" dirty="0">
              <a:solidFill>
                <a:srgbClr val="FFFFFF"/>
              </a:solidFill>
              <a:latin typeface="EYInterstate Light"/>
            </a:endParaRPr>
          </a:p>
        </p:txBody>
      </p:sp>
      <p:sp>
        <p:nvSpPr>
          <p:cNvPr id="43" name="Cell_7_2">
            <a:extLst>
              <a:ext uri="{FF2B5EF4-FFF2-40B4-BE49-F238E27FC236}">
                <a16:creationId xmlns:a16="http://schemas.microsoft.com/office/drawing/2014/main" id="{998252E3-D5EE-1D8A-1EE1-566718955F6D}"/>
              </a:ext>
            </a:extLst>
          </p:cNvPr>
          <p:cNvSpPr/>
          <p:nvPr/>
        </p:nvSpPr>
        <p:spPr>
          <a:xfrm>
            <a:off x="3604833" y="5050338"/>
            <a:ext cx="8097603" cy="13290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0" rtlCol="0" anchor="t" anchorCtr="0"/>
          <a:lstStyle/>
          <a:p>
            <a:pPr defTabSz="685800" eaLnBrk="0" fontAlgn="base" hangingPunct="0">
              <a:spcBef>
                <a:spcPts val="300"/>
              </a:spcBef>
              <a:spcAft>
                <a:spcPts val="300"/>
              </a:spcAft>
              <a:buClr>
                <a:srgbClr val="FFFFFF"/>
              </a:buClr>
              <a:buSzPct val="75000"/>
              <a:defRPr/>
            </a:pPr>
            <a:r>
              <a:rPr lang="en-IN" sz="830" dirty="0">
                <a:solidFill>
                  <a:srgbClr val="FFFFFF"/>
                </a:solidFill>
                <a:latin typeface="EYInterstate Light"/>
              </a:rPr>
              <a:t>Repeals </a:t>
            </a:r>
            <a:r>
              <a:rPr lang="en-US" sz="830" dirty="0">
                <a:solidFill>
                  <a:srgbClr val="FFFFFF"/>
                </a:solidFill>
                <a:latin typeface="EYInterstate Light"/>
              </a:rPr>
              <a:t>for expenditures made after 31 December 2025</a:t>
            </a:r>
            <a:endParaRPr lang="nl-NL" sz="830" dirty="0">
              <a:solidFill>
                <a:srgbClr val="FFFFFF"/>
              </a:solidFill>
              <a:latin typeface="EYInterstate Light"/>
            </a:endParaRPr>
          </a:p>
        </p:txBody>
      </p:sp>
      <p:sp>
        <p:nvSpPr>
          <p:cNvPr id="44" name="Cell_7_2">
            <a:extLst>
              <a:ext uri="{FF2B5EF4-FFF2-40B4-BE49-F238E27FC236}">
                <a16:creationId xmlns:a16="http://schemas.microsoft.com/office/drawing/2014/main" id="{360FD774-0989-BCEA-52D7-BE54287F1EE9}"/>
              </a:ext>
            </a:extLst>
          </p:cNvPr>
          <p:cNvSpPr/>
          <p:nvPr/>
        </p:nvSpPr>
        <p:spPr>
          <a:xfrm>
            <a:off x="3604833" y="5382866"/>
            <a:ext cx="8097603" cy="13290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34290" rIns="0" bIns="0" rtlCol="0" anchor="t" anchorCtr="0"/>
          <a:lstStyle/>
          <a:p>
            <a:pPr defTabSz="685800" eaLnBrk="0" fontAlgn="base" hangingPunct="0">
              <a:spcBef>
                <a:spcPts val="300"/>
              </a:spcBef>
              <a:spcAft>
                <a:spcPts val="300"/>
              </a:spcAft>
              <a:buClr>
                <a:srgbClr val="FFFFFF"/>
              </a:buClr>
              <a:buSzPct val="75000"/>
              <a:defRPr/>
            </a:pPr>
            <a:r>
              <a:rPr lang="en-IN" sz="830" dirty="0">
                <a:solidFill>
                  <a:srgbClr val="FFFFFF"/>
                </a:solidFill>
                <a:latin typeface="EYInterstate Light"/>
              </a:rPr>
              <a:t>Repeals </a:t>
            </a:r>
            <a:r>
              <a:rPr lang="en-US" sz="830" dirty="0">
                <a:solidFill>
                  <a:srgbClr val="FFFFFF"/>
                </a:solidFill>
                <a:latin typeface="EYInterstate Light"/>
              </a:rPr>
              <a:t>for energy-efficient homes acquired after 30 June 2026</a:t>
            </a:r>
            <a:endParaRPr lang="nl-NL" sz="830" dirty="0">
              <a:solidFill>
                <a:srgbClr val="FFFFFF"/>
              </a:solidFill>
              <a:latin typeface="EYInterstate Light"/>
            </a:endParaRPr>
          </a:p>
        </p:txBody>
      </p:sp>
      <p:cxnSp>
        <p:nvCxnSpPr>
          <p:cNvPr id="45" name="Straight Connector 44">
            <a:extLst>
              <a:ext uri="{FF2B5EF4-FFF2-40B4-BE49-F238E27FC236}">
                <a16:creationId xmlns:a16="http://schemas.microsoft.com/office/drawing/2014/main" id="{4C8A0C56-D27C-A728-A05D-C2482B0EF94A}"/>
              </a:ext>
            </a:extLst>
          </p:cNvPr>
          <p:cNvCxnSpPr>
            <a:cxnSpLocks/>
          </p:cNvCxnSpPr>
          <p:nvPr/>
        </p:nvCxnSpPr>
        <p:spPr>
          <a:xfrm>
            <a:off x="687985" y="4676369"/>
            <a:ext cx="10823752"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6" name="Cell_4_1">
            <a:extLst>
              <a:ext uri="{FF2B5EF4-FFF2-40B4-BE49-F238E27FC236}">
                <a16:creationId xmlns:a16="http://schemas.microsoft.com/office/drawing/2014/main" id="{CB6BFC2E-17F2-64AD-7E05-54D5B1985A01}"/>
              </a:ext>
            </a:extLst>
          </p:cNvPr>
          <p:cNvSpPr/>
          <p:nvPr/>
        </p:nvSpPr>
        <p:spPr>
          <a:xfrm>
            <a:off x="682194" y="4359952"/>
            <a:ext cx="2784542" cy="32214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indent="-94500" defTabSz="685800" eaLnBrk="0" fontAlgn="base" hangingPunct="0">
              <a:spcBef>
                <a:spcPts val="300"/>
              </a:spcBef>
              <a:spcAft>
                <a:spcPts val="300"/>
              </a:spcAft>
              <a:buClr>
                <a:srgbClr val="2E2E38"/>
              </a:buClr>
              <a:buSzPct val="75000"/>
              <a:defRPr/>
            </a:pPr>
            <a:r>
              <a:rPr lang="en-US" sz="900" b="1" dirty="0">
                <a:solidFill>
                  <a:srgbClr val="FFE600"/>
                </a:solidFill>
                <a:latin typeface="EYInterstate Light"/>
              </a:rPr>
              <a:t>Energy efficient commercial buildings deduction (</a:t>
            </a:r>
            <a:r>
              <a:rPr lang="en-US" sz="900" b="1" dirty="0">
                <a:solidFill>
                  <a:srgbClr val="FFE600"/>
                </a:solidFill>
              </a:rPr>
              <a:t>Section </a:t>
            </a:r>
            <a:r>
              <a:rPr lang="en-US" sz="900" b="1" dirty="0">
                <a:solidFill>
                  <a:srgbClr val="FFE600"/>
                </a:solidFill>
                <a:latin typeface="EYInterstate Light"/>
              </a:rPr>
              <a:t>179D)</a:t>
            </a:r>
            <a:endParaRPr lang="nl-NL" sz="900" b="1" dirty="0">
              <a:solidFill>
                <a:srgbClr val="FFE600"/>
              </a:solidFill>
              <a:latin typeface="EYInterstate Light"/>
            </a:endParaRPr>
          </a:p>
        </p:txBody>
      </p:sp>
      <p:sp>
        <p:nvSpPr>
          <p:cNvPr id="47" name="Cell_5_2">
            <a:extLst>
              <a:ext uri="{FF2B5EF4-FFF2-40B4-BE49-F238E27FC236}">
                <a16:creationId xmlns:a16="http://schemas.microsoft.com/office/drawing/2014/main" id="{5E372701-D4FA-9872-2A99-3FA4B1E1F82F}"/>
              </a:ext>
            </a:extLst>
          </p:cNvPr>
          <p:cNvSpPr/>
          <p:nvPr/>
        </p:nvSpPr>
        <p:spPr>
          <a:xfrm>
            <a:off x="3604833" y="4356538"/>
            <a:ext cx="8097599" cy="398791"/>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685800" eaLnBrk="0" fontAlgn="base" hangingPunct="0">
              <a:spcBef>
                <a:spcPts val="300"/>
              </a:spcBef>
              <a:spcAft>
                <a:spcPts val="300"/>
              </a:spcAft>
              <a:buClr>
                <a:srgbClr val="FFFFFF"/>
              </a:buClr>
              <a:buSzPct val="75000"/>
              <a:defRPr/>
            </a:pPr>
            <a:r>
              <a:rPr lang="en-US" sz="830" dirty="0">
                <a:solidFill>
                  <a:srgbClr val="FFFFFF"/>
                </a:solidFill>
                <a:latin typeface="EYInterstate Light"/>
              </a:rPr>
              <a:t>Terminates the deduction for property that begins construction after 30 June 2026</a:t>
            </a:r>
            <a:endParaRPr lang="en-IN" sz="830" dirty="0">
              <a:solidFill>
                <a:srgbClr val="FFFFFF"/>
              </a:solidFill>
              <a:latin typeface="EYInterstate Light"/>
            </a:endParaRPr>
          </a:p>
        </p:txBody>
      </p:sp>
      <p:sp>
        <p:nvSpPr>
          <p:cNvPr id="48" name="Cell_3_1">
            <a:extLst>
              <a:ext uri="{FF2B5EF4-FFF2-40B4-BE49-F238E27FC236}">
                <a16:creationId xmlns:a16="http://schemas.microsoft.com/office/drawing/2014/main" id="{0F519733-915A-CE20-BFA2-243486658DA0}"/>
              </a:ext>
            </a:extLst>
          </p:cNvPr>
          <p:cNvSpPr/>
          <p:nvPr/>
        </p:nvSpPr>
        <p:spPr>
          <a:xfrm>
            <a:off x="682194" y="5703861"/>
            <a:ext cx="2637438" cy="227929"/>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indent="-94500" defTabSz="685800" eaLnBrk="0" fontAlgn="base" hangingPunct="0">
              <a:spcBef>
                <a:spcPts val="300"/>
              </a:spcBef>
              <a:spcAft>
                <a:spcPts val="300"/>
              </a:spcAft>
              <a:buClr>
                <a:srgbClr val="2E2E38"/>
              </a:buClr>
              <a:buSzPct val="75000"/>
              <a:defRPr/>
            </a:pPr>
            <a:r>
              <a:rPr lang="en-US" sz="900" b="1" dirty="0">
                <a:solidFill>
                  <a:srgbClr val="FFE600"/>
                </a:solidFill>
                <a:latin typeface="EYInterstate Light"/>
              </a:rPr>
              <a:t>Advanced energy project credit (</a:t>
            </a:r>
            <a:r>
              <a:rPr lang="en-US" sz="900" b="1" dirty="0">
                <a:solidFill>
                  <a:srgbClr val="FFE600"/>
                </a:solidFill>
              </a:rPr>
              <a:t>Section </a:t>
            </a:r>
            <a:r>
              <a:rPr lang="en-US" sz="900" b="1" dirty="0">
                <a:solidFill>
                  <a:srgbClr val="FFE600"/>
                </a:solidFill>
                <a:latin typeface="EYInterstate Light"/>
              </a:rPr>
              <a:t>48C)</a:t>
            </a:r>
            <a:endParaRPr lang="nl-NL" sz="900" b="1" dirty="0">
              <a:solidFill>
                <a:srgbClr val="FFE600"/>
              </a:solidFill>
              <a:latin typeface="EYInterstate Light"/>
            </a:endParaRPr>
          </a:p>
        </p:txBody>
      </p:sp>
      <p:sp>
        <p:nvSpPr>
          <p:cNvPr id="49" name="Cell_7_2">
            <a:extLst>
              <a:ext uri="{FF2B5EF4-FFF2-40B4-BE49-F238E27FC236}">
                <a16:creationId xmlns:a16="http://schemas.microsoft.com/office/drawing/2014/main" id="{402F3D06-3ED2-7E33-A3D3-473B04D05794}"/>
              </a:ext>
            </a:extLst>
          </p:cNvPr>
          <p:cNvSpPr/>
          <p:nvPr/>
        </p:nvSpPr>
        <p:spPr>
          <a:xfrm>
            <a:off x="3604833" y="5703861"/>
            <a:ext cx="7718400" cy="339102"/>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685800" eaLnBrk="0" fontAlgn="base" hangingPunct="0">
              <a:spcBef>
                <a:spcPts val="300"/>
              </a:spcBef>
              <a:spcAft>
                <a:spcPts val="300"/>
              </a:spcAft>
              <a:buClr>
                <a:srgbClr val="FFFFFF"/>
              </a:buClr>
              <a:buSzPct val="75000"/>
              <a:defRPr/>
            </a:pPr>
            <a:r>
              <a:rPr lang="en-US" sz="830" dirty="0">
                <a:solidFill>
                  <a:srgbClr val="FFFFFF"/>
                </a:solidFill>
                <a:latin typeface="EYInterstate Light"/>
              </a:rPr>
              <a:t>Denies any returned credit allocation from being reissued after enactment</a:t>
            </a:r>
            <a:endParaRPr lang="nl-NL" sz="830">
              <a:solidFill>
                <a:srgbClr val="FFFFFF"/>
              </a:solidFill>
              <a:latin typeface="EYInterstate Light"/>
            </a:endParaRPr>
          </a:p>
        </p:txBody>
      </p:sp>
      <p:cxnSp>
        <p:nvCxnSpPr>
          <p:cNvPr id="51" name="Straight Connector 50">
            <a:extLst>
              <a:ext uri="{FF2B5EF4-FFF2-40B4-BE49-F238E27FC236}">
                <a16:creationId xmlns:a16="http://schemas.microsoft.com/office/drawing/2014/main" id="{0F3EB53D-E651-0647-7041-D175658EAA8E}"/>
              </a:ext>
            </a:extLst>
          </p:cNvPr>
          <p:cNvCxnSpPr>
            <a:cxnSpLocks/>
          </p:cNvCxnSpPr>
          <p:nvPr/>
        </p:nvCxnSpPr>
        <p:spPr>
          <a:xfrm>
            <a:off x="682194" y="5637060"/>
            <a:ext cx="10823752"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917473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11374B-B8F6-3CC8-8406-843E57872E14}"/>
            </a:ext>
          </a:extLst>
        </p:cNvPr>
        <p:cNvGrpSpPr/>
        <p:nvPr/>
      </p:nvGrpSpPr>
      <p:grpSpPr>
        <a:xfrm>
          <a:off x="0" y="0"/>
          <a:ext cx="0" cy="0"/>
          <a:chOff x="0" y="0"/>
          <a:chExt cx="0" cy="0"/>
        </a:xfrm>
      </p:grpSpPr>
      <p:sp>
        <p:nvSpPr>
          <p:cNvPr id="12" name="TextBox 11">
            <a:extLst>
              <a:ext uri="{FF2B5EF4-FFF2-40B4-BE49-F238E27FC236}">
                <a16:creationId xmlns:a16="http://schemas.microsoft.com/office/drawing/2014/main" id="{7603A185-8657-18AC-2BDB-AAA8E3FE409C}"/>
              </a:ext>
            </a:extLst>
          </p:cNvPr>
          <p:cNvSpPr txBox="1"/>
          <p:nvPr/>
        </p:nvSpPr>
        <p:spPr>
          <a:xfrm>
            <a:off x="484981" y="1578620"/>
            <a:ext cx="6100762" cy="2954655"/>
          </a:xfrm>
          <a:prstGeom prst="rect">
            <a:avLst/>
          </a:prstGeom>
          <a:noFill/>
        </p:spPr>
        <p:txBody>
          <a:bodyPr wrap="square" lIns="0">
            <a:noAutofit/>
          </a:bodyPr>
          <a:lstStyle/>
          <a:p>
            <a:pPr marL="320040" indent="-320040">
              <a:spcAft>
                <a:spcPts val="1200"/>
              </a:spcAft>
              <a:buClr>
                <a:schemeClr val="tx2"/>
              </a:buClr>
              <a:buSzPct val="100000"/>
              <a:buFont typeface="Wingdings" pitchFamily="2" charset="2"/>
              <a:buChar char="§"/>
            </a:pPr>
            <a:r>
              <a:rPr lang="en-US" dirty="0">
                <a:solidFill>
                  <a:schemeClr val="bg1"/>
                </a:solidFill>
              </a:rPr>
              <a:t>Introduction and objectives</a:t>
            </a:r>
          </a:p>
          <a:p>
            <a:pPr marL="320040" indent="-320040">
              <a:spcAft>
                <a:spcPts val="1200"/>
              </a:spcAft>
              <a:buClr>
                <a:schemeClr val="tx2"/>
              </a:buClr>
              <a:buSzPct val="100000"/>
              <a:buFont typeface="Wingdings" pitchFamily="2" charset="2"/>
              <a:buChar char="§"/>
            </a:pPr>
            <a:r>
              <a:rPr lang="en-US" dirty="0">
                <a:solidFill>
                  <a:schemeClr val="bg1"/>
                </a:solidFill>
              </a:rPr>
              <a:t>Sales and use tax</a:t>
            </a:r>
          </a:p>
          <a:p>
            <a:pPr marL="320040" indent="-320040">
              <a:spcAft>
                <a:spcPts val="1200"/>
              </a:spcAft>
              <a:buClr>
                <a:schemeClr val="tx2"/>
              </a:buClr>
              <a:buSzPct val="100000"/>
              <a:buFont typeface="Wingdings" pitchFamily="2" charset="2"/>
              <a:buChar char="§"/>
            </a:pPr>
            <a:r>
              <a:rPr lang="en-US" dirty="0">
                <a:solidFill>
                  <a:schemeClr val="bg1"/>
                </a:solidFill>
              </a:rPr>
              <a:t>Property tax basics and update</a:t>
            </a:r>
          </a:p>
          <a:p>
            <a:pPr marL="320040" indent="-320040">
              <a:spcAft>
                <a:spcPts val="1200"/>
              </a:spcAft>
              <a:buClr>
                <a:schemeClr val="tx2"/>
              </a:buClr>
              <a:buSzPct val="100000"/>
              <a:buFont typeface="Wingdings" pitchFamily="2" charset="2"/>
              <a:buChar char="§"/>
            </a:pPr>
            <a:r>
              <a:rPr lang="en-US" dirty="0">
                <a:solidFill>
                  <a:schemeClr val="bg1"/>
                </a:solidFill>
              </a:rPr>
              <a:t>Artificial intelligence (AI) in indirect tax</a:t>
            </a:r>
          </a:p>
          <a:p>
            <a:pPr marL="320040" indent="-320040">
              <a:spcBef>
                <a:spcPct val="0"/>
              </a:spcBef>
              <a:spcAft>
                <a:spcPts val="1200"/>
              </a:spcAft>
              <a:buClr>
                <a:schemeClr val="tx2"/>
              </a:buClr>
              <a:buSzPct val="100000"/>
              <a:buFont typeface="Wingdings" pitchFamily="2" charset="2"/>
              <a:buChar char="§"/>
            </a:pPr>
            <a:r>
              <a:rPr lang="en-IN" dirty="0">
                <a:solidFill>
                  <a:schemeClr val="bg1"/>
                </a:solidFill>
              </a:rPr>
              <a:t>Inflation Reduction Act (IRA) sustainability credits and Employer-Provided Childcare Credit</a:t>
            </a:r>
            <a:endParaRPr lang="en-US" dirty="0">
              <a:solidFill>
                <a:schemeClr val="bg1"/>
              </a:solidFill>
            </a:endParaRPr>
          </a:p>
          <a:p>
            <a:pPr marL="320040" indent="-320040">
              <a:spcAft>
                <a:spcPts val="1200"/>
              </a:spcAft>
              <a:buClr>
                <a:schemeClr val="tx2"/>
              </a:buClr>
              <a:buSzPct val="100000"/>
              <a:buFont typeface="Wingdings" pitchFamily="2" charset="2"/>
              <a:buChar char="§"/>
            </a:pPr>
            <a:r>
              <a:rPr lang="en-US" dirty="0">
                <a:solidFill>
                  <a:schemeClr val="bg1"/>
                </a:solidFill>
              </a:rPr>
              <a:t>New Markets Tax Credits program</a:t>
            </a:r>
          </a:p>
          <a:p>
            <a:pPr marL="320040" indent="-320040">
              <a:spcAft>
                <a:spcPts val="1200"/>
              </a:spcAft>
              <a:buClr>
                <a:schemeClr val="tx2"/>
              </a:buClr>
              <a:buSzPct val="100000"/>
              <a:buFont typeface="Wingdings" pitchFamily="2" charset="2"/>
              <a:buChar char="§"/>
            </a:pPr>
            <a:r>
              <a:rPr lang="en-GB" dirty="0">
                <a:solidFill>
                  <a:schemeClr val="bg1"/>
                </a:solidFill>
              </a:rPr>
              <a:t>Closing and questions</a:t>
            </a:r>
            <a:endParaRPr lang="en-US" dirty="0"/>
          </a:p>
        </p:txBody>
      </p:sp>
    </p:spTree>
    <p:extLst>
      <p:ext uri="{BB962C8B-B14F-4D97-AF65-F5344CB8AC3E}">
        <p14:creationId xmlns:p14="http://schemas.microsoft.com/office/powerpoint/2010/main" val="139230131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814256-6AA3-443E-031A-08EBAFE9317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F873C4F-D409-FE38-F369-63C193F97B39}"/>
              </a:ext>
            </a:extLst>
          </p:cNvPr>
          <p:cNvSpPr>
            <a:spLocks noGrp="1"/>
          </p:cNvSpPr>
          <p:nvPr>
            <p:ph type="title"/>
          </p:nvPr>
        </p:nvSpPr>
        <p:spPr/>
        <p:txBody>
          <a:bodyPr/>
          <a:lstStyle/>
          <a:p>
            <a:r>
              <a:rPr lang="en-IN" dirty="0"/>
              <a:t>H.R. 1, the One Big Beautiful Bill Act, changes to the IRA credits (cont.)</a:t>
            </a:r>
          </a:p>
        </p:txBody>
      </p:sp>
      <p:cxnSp>
        <p:nvCxnSpPr>
          <p:cNvPr id="10" name="Straight Connector 9">
            <a:extLst>
              <a:ext uri="{FF2B5EF4-FFF2-40B4-BE49-F238E27FC236}">
                <a16:creationId xmlns:a16="http://schemas.microsoft.com/office/drawing/2014/main" id="{49A68396-541F-B3BE-8130-D9877A8A6C22}"/>
              </a:ext>
            </a:extLst>
          </p:cNvPr>
          <p:cNvCxnSpPr>
            <a:cxnSpLocks/>
          </p:cNvCxnSpPr>
          <p:nvPr/>
        </p:nvCxnSpPr>
        <p:spPr>
          <a:xfrm flipV="1">
            <a:off x="3553103" y="1667738"/>
            <a:ext cx="21514" cy="4085362"/>
          </a:xfrm>
          <a:prstGeom prst="line">
            <a:avLst/>
          </a:prstGeom>
          <a:ln w="3175">
            <a:solidFill>
              <a:schemeClr val="tx2"/>
            </a:solidFill>
            <a:prstDash val="solid"/>
            <a:tailEnd type="none"/>
          </a:ln>
        </p:spPr>
        <p:style>
          <a:lnRef idx="1">
            <a:schemeClr val="accent1"/>
          </a:lnRef>
          <a:fillRef idx="0">
            <a:schemeClr val="accent1"/>
          </a:fillRef>
          <a:effectRef idx="0">
            <a:schemeClr val="accent1"/>
          </a:effectRef>
          <a:fontRef idx="minor">
            <a:schemeClr val="tx1"/>
          </a:fontRef>
        </p:style>
      </p:cxnSp>
      <p:sp>
        <p:nvSpPr>
          <p:cNvPr id="11" name="Cell_7_1">
            <a:extLst>
              <a:ext uri="{FF2B5EF4-FFF2-40B4-BE49-F238E27FC236}">
                <a16:creationId xmlns:a16="http://schemas.microsoft.com/office/drawing/2014/main" id="{1F529638-8974-3116-0D6D-B48698B84420}"/>
              </a:ext>
            </a:extLst>
          </p:cNvPr>
          <p:cNvSpPr/>
          <p:nvPr/>
        </p:nvSpPr>
        <p:spPr>
          <a:xfrm>
            <a:off x="660402" y="4960476"/>
            <a:ext cx="2645010" cy="382326"/>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indent="-94500" defTabSz="685800" eaLnBrk="0" fontAlgn="base" hangingPunct="0">
              <a:spcBef>
                <a:spcPts val="300"/>
              </a:spcBef>
              <a:spcAft>
                <a:spcPts val="300"/>
              </a:spcAft>
              <a:buClr>
                <a:srgbClr val="2E2E38"/>
              </a:buClr>
              <a:buSzPct val="75000"/>
              <a:defRPr/>
            </a:pPr>
            <a:r>
              <a:rPr lang="nl-NL" sz="900" b="1" dirty="0">
                <a:solidFill>
                  <a:srgbClr val="FFE600"/>
                </a:solidFill>
                <a:latin typeface="EYInterstate Light"/>
              </a:rPr>
              <a:t>Publicly traded partnerships (Section 7704)</a:t>
            </a:r>
          </a:p>
        </p:txBody>
      </p:sp>
      <p:sp>
        <p:nvSpPr>
          <p:cNvPr id="12" name="Cell_6_1">
            <a:extLst>
              <a:ext uri="{FF2B5EF4-FFF2-40B4-BE49-F238E27FC236}">
                <a16:creationId xmlns:a16="http://schemas.microsoft.com/office/drawing/2014/main" id="{08DBA1E8-7A36-E21B-04CC-6E37C974919D}"/>
              </a:ext>
            </a:extLst>
          </p:cNvPr>
          <p:cNvSpPr/>
          <p:nvPr/>
        </p:nvSpPr>
        <p:spPr>
          <a:xfrm>
            <a:off x="660402" y="4160076"/>
            <a:ext cx="2645010" cy="382326"/>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indent="-94500" defTabSz="685800" eaLnBrk="0" fontAlgn="base" hangingPunct="0">
              <a:spcBef>
                <a:spcPts val="300"/>
              </a:spcBef>
              <a:spcAft>
                <a:spcPts val="300"/>
              </a:spcAft>
              <a:buClr>
                <a:srgbClr val="2E2E38"/>
              </a:buClr>
              <a:buSzPct val="75000"/>
              <a:defRPr/>
            </a:pPr>
            <a:r>
              <a:rPr lang="en-IN" sz="900" b="1" dirty="0">
                <a:solidFill>
                  <a:srgbClr val="FFE600"/>
                </a:solidFill>
                <a:latin typeface="EYInterstate Light"/>
              </a:rPr>
              <a:t>Clean fuel production credit (</a:t>
            </a:r>
            <a:r>
              <a:rPr lang="en-US" sz="900" b="1" dirty="0">
                <a:solidFill>
                  <a:srgbClr val="FFE600"/>
                </a:solidFill>
              </a:rPr>
              <a:t>Section </a:t>
            </a:r>
            <a:r>
              <a:rPr lang="en-IN" sz="900" b="1" dirty="0">
                <a:solidFill>
                  <a:srgbClr val="FFE600"/>
                </a:solidFill>
                <a:latin typeface="EYInterstate Light"/>
              </a:rPr>
              <a:t>45Z)</a:t>
            </a:r>
            <a:endParaRPr lang="nl-NL" sz="900" b="1" dirty="0">
              <a:solidFill>
                <a:srgbClr val="FFE600"/>
              </a:solidFill>
              <a:latin typeface="EYInterstate Light"/>
            </a:endParaRPr>
          </a:p>
        </p:txBody>
      </p:sp>
      <p:sp>
        <p:nvSpPr>
          <p:cNvPr id="13" name="Cell_5_1">
            <a:extLst>
              <a:ext uri="{FF2B5EF4-FFF2-40B4-BE49-F238E27FC236}">
                <a16:creationId xmlns:a16="http://schemas.microsoft.com/office/drawing/2014/main" id="{7A97121D-4FEC-81D1-584B-41516471C9BF}"/>
              </a:ext>
            </a:extLst>
          </p:cNvPr>
          <p:cNvSpPr/>
          <p:nvPr/>
        </p:nvSpPr>
        <p:spPr>
          <a:xfrm>
            <a:off x="660402" y="3476336"/>
            <a:ext cx="2645010" cy="382326"/>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indent="-94500" defTabSz="685800" eaLnBrk="0" fontAlgn="base" hangingPunct="0">
              <a:spcBef>
                <a:spcPts val="300"/>
              </a:spcBef>
              <a:spcAft>
                <a:spcPts val="300"/>
              </a:spcAft>
              <a:buClr>
                <a:srgbClr val="2E2E38"/>
              </a:buClr>
              <a:buSzPct val="75000"/>
              <a:defRPr/>
            </a:pPr>
            <a:r>
              <a:rPr lang="en-US" sz="900" b="1" dirty="0">
                <a:solidFill>
                  <a:srgbClr val="FFE600"/>
                </a:solidFill>
                <a:latin typeface="EYInterstate Light"/>
              </a:rPr>
              <a:t>Advanced manufacturing production tax credit (</a:t>
            </a:r>
            <a:r>
              <a:rPr lang="en-US" sz="900" b="1" dirty="0">
                <a:solidFill>
                  <a:srgbClr val="FFE600"/>
                </a:solidFill>
              </a:rPr>
              <a:t>Section </a:t>
            </a:r>
            <a:r>
              <a:rPr lang="en-US" sz="900" b="1" dirty="0">
                <a:solidFill>
                  <a:srgbClr val="FFE600"/>
                </a:solidFill>
                <a:latin typeface="EYInterstate Light"/>
              </a:rPr>
              <a:t>45X</a:t>
            </a:r>
            <a:r>
              <a:rPr lang="nl-NL" sz="900" b="1" dirty="0">
                <a:solidFill>
                  <a:srgbClr val="FFE600"/>
                </a:solidFill>
                <a:latin typeface="EYInterstate Light"/>
              </a:rPr>
              <a:t>)</a:t>
            </a:r>
          </a:p>
        </p:txBody>
      </p:sp>
      <p:sp>
        <p:nvSpPr>
          <p:cNvPr id="14" name="Cell_4_1">
            <a:extLst>
              <a:ext uri="{FF2B5EF4-FFF2-40B4-BE49-F238E27FC236}">
                <a16:creationId xmlns:a16="http://schemas.microsoft.com/office/drawing/2014/main" id="{9C8C863C-31BD-85AC-8C17-F4401825E5E2}"/>
              </a:ext>
            </a:extLst>
          </p:cNvPr>
          <p:cNvSpPr/>
          <p:nvPr/>
        </p:nvSpPr>
        <p:spPr>
          <a:xfrm>
            <a:off x="660402" y="3033803"/>
            <a:ext cx="2792535" cy="382326"/>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indent="-94500" defTabSz="685800" eaLnBrk="0" fontAlgn="base" hangingPunct="0">
              <a:spcBef>
                <a:spcPts val="300"/>
              </a:spcBef>
              <a:spcAft>
                <a:spcPts val="300"/>
              </a:spcAft>
              <a:buClr>
                <a:srgbClr val="2E2E38"/>
              </a:buClr>
              <a:buSzPct val="75000"/>
              <a:defRPr/>
            </a:pPr>
            <a:r>
              <a:rPr lang="en-IN" sz="900" b="1" dirty="0">
                <a:solidFill>
                  <a:srgbClr val="FFE600"/>
                </a:solidFill>
                <a:latin typeface="EYInterstate Light"/>
              </a:rPr>
              <a:t>Zero-emission nuclear power production credit (</a:t>
            </a:r>
            <a:r>
              <a:rPr lang="en-US" sz="900" b="1" dirty="0">
                <a:solidFill>
                  <a:srgbClr val="FFE600"/>
                </a:solidFill>
              </a:rPr>
              <a:t>Section </a:t>
            </a:r>
            <a:r>
              <a:rPr lang="en-IN" sz="900" b="1" dirty="0">
                <a:solidFill>
                  <a:srgbClr val="FFE600"/>
                </a:solidFill>
                <a:latin typeface="EYInterstate Light"/>
              </a:rPr>
              <a:t>45U)</a:t>
            </a:r>
            <a:endParaRPr lang="nl-NL" sz="900" b="1" dirty="0">
              <a:solidFill>
                <a:srgbClr val="FFE600"/>
              </a:solidFill>
              <a:latin typeface="EYInterstate Light"/>
            </a:endParaRPr>
          </a:p>
        </p:txBody>
      </p:sp>
      <p:sp>
        <p:nvSpPr>
          <p:cNvPr id="15" name="Cell_3_1">
            <a:extLst>
              <a:ext uri="{FF2B5EF4-FFF2-40B4-BE49-F238E27FC236}">
                <a16:creationId xmlns:a16="http://schemas.microsoft.com/office/drawing/2014/main" id="{90C418C4-8D29-7C54-56F6-51DDAB8F2042}"/>
              </a:ext>
            </a:extLst>
          </p:cNvPr>
          <p:cNvSpPr/>
          <p:nvPr/>
        </p:nvSpPr>
        <p:spPr>
          <a:xfrm>
            <a:off x="660402" y="2599965"/>
            <a:ext cx="2645010" cy="547912"/>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indent="-94500" defTabSz="685800" eaLnBrk="0" fontAlgn="base" hangingPunct="0">
              <a:spcBef>
                <a:spcPts val="300"/>
              </a:spcBef>
              <a:spcAft>
                <a:spcPts val="300"/>
              </a:spcAft>
              <a:buClr>
                <a:srgbClr val="2E2E38"/>
              </a:buClr>
              <a:buSzPct val="75000"/>
              <a:defRPr/>
            </a:pPr>
            <a:r>
              <a:rPr lang="nl-NL" sz="900" b="1" dirty="0">
                <a:solidFill>
                  <a:srgbClr val="FFE600"/>
                </a:solidFill>
                <a:latin typeface="EYInterstate Light"/>
              </a:rPr>
              <a:t>Carbon sequestration (</a:t>
            </a:r>
            <a:r>
              <a:rPr lang="en-US" sz="900" b="1" dirty="0">
                <a:solidFill>
                  <a:srgbClr val="FFE600"/>
                </a:solidFill>
              </a:rPr>
              <a:t>Section </a:t>
            </a:r>
            <a:r>
              <a:rPr lang="nl-NL" sz="900" b="1" dirty="0">
                <a:solidFill>
                  <a:srgbClr val="FFE600"/>
                </a:solidFill>
                <a:latin typeface="EYInterstate Light"/>
              </a:rPr>
              <a:t>45Q)</a:t>
            </a:r>
          </a:p>
        </p:txBody>
      </p:sp>
      <p:sp>
        <p:nvSpPr>
          <p:cNvPr id="16" name="Cell_2_1">
            <a:extLst>
              <a:ext uri="{FF2B5EF4-FFF2-40B4-BE49-F238E27FC236}">
                <a16:creationId xmlns:a16="http://schemas.microsoft.com/office/drawing/2014/main" id="{FD210D70-7E73-40FD-4AE3-8210C2181902}"/>
              </a:ext>
            </a:extLst>
          </p:cNvPr>
          <p:cNvSpPr/>
          <p:nvPr/>
        </p:nvSpPr>
        <p:spPr>
          <a:xfrm>
            <a:off x="660401" y="2196526"/>
            <a:ext cx="2837679" cy="382326"/>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indent="-94500" defTabSz="685800" eaLnBrk="0" fontAlgn="base" hangingPunct="0">
              <a:spcBef>
                <a:spcPts val="300"/>
              </a:spcBef>
              <a:spcAft>
                <a:spcPts val="300"/>
              </a:spcAft>
              <a:buClr>
                <a:srgbClr val="2E2E38"/>
              </a:buClr>
              <a:buSzPct val="75000"/>
              <a:defRPr/>
            </a:pPr>
            <a:r>
              <a:rPr lang="en-IN" sz="900" b="1" dirty="0">
                <a:solidFill>
                  <a:srgbClr val="FFE600"/>
                </a:solidFill>
                <a:latin typeface="EYInterstate Light"/>
              </a:rPr>
              <a:t>Clean electricity investment credit (</a:t>
            </a:r>
            <a:r>
              <a:rPr lang="en-US" sz="900" b="1" dirty="0">
                <a:solidFill>
                  <a:srgbClr val="FFE600"/>
                </a:solidFill>
              </a:rPr>
              <a:t>Section </a:t>
            </a:r>
            <a:r>
              <a:rPr lang="en-IN" sz="900" b="1" dirty="0">
                <a:solidFill>
                  <a:srgbClr val="FFE600"/>
                </a:solidFill>
                <a:latin typeface="EYInterstate Light"/>
              </a:rPr>
              <a:t>48E)</a:t>
            </a:r>
            <a:endParaRPr lang="nl-NL" sz="900" b="1" dirty="0">
              <a:solidFill>
                <a:srgbClr val="FFE600"/>
              </a:solidFill>
              <a:latin typeface="EYInterstate Light"/>
            </a:endParaRPr>
          </a:p>
        </p:txBody>
      </p:sp>
      <p:sp>
        <p:nvSpPr>
          <p:cNvPr id="17" name="Cell_1_1">
            <a:extLst>
              <a:ext uri="{FF2B5EF4-FFF2-40B4-BE49-F238E27FC236}">
                <a16:creationId xmlns:a16="http://schemas.microsoft.com/office/drawing/2014/main" id="{E4CCC135-E934-F5B0-CBD4-E1989361A23E}"/>
              </a:ext>
            </a:extLst>
          </p:cNvPr>
          <p:cNvSpPr/>
          <p:nvPr/>
        </p:nvSpPr>
        <p:spPr>
          <a:xfrm>
            <a:off x="660402" y="1867166"/>
            <a:ext cx="2645010" cy="382326"/>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indent="-94500" defTabSz="685800" eaLnBrk="0" fontAlgn="base" hangingPunct="0">
              <a:spcBef>
                <a:spcPts val="300"/>
              </a:spcBef>
              <a:spcAft>
                <a:spcPts val="300"/>
              </a:spcAft>
              <a:buClr>
                <a:srgbClr val="2E2E38"/>
              </a:buClr>
              <a:buSzPct val="75000"/>
              <a:defRPr/>
            </a:pPr>
            <a:r>
              <a:rPr lang="en-IN" sz="900" b="1" dirty="0">
                <a:solidFill>
                  <a:srgbClr val="FFE600"/>
                </a:solidFill>
                <a:latin typeface="EYInterstate Light"/>
              </a:rPr>
              <a:t>Clean electricity production credit (</a:t>
            </a:r>
            <a:r>
              <a:rPr lang="en-US" sz="900" b="1" dirty="0">
                <a:solidFill>
                  <a:srgbClr val="FFE600"/>
                </a:solidFill>
              </a:rPr>
              <a:t>Section </a:t>
            </a:r>
            <a:r>
              <a:rPr lang="en-IN" sz="900" b="1" dirty="0">
                <a:solidFill>
                  <a:srgbClr val="FFE600"/>
                </a:solidFill>
                <a:latin typeface="EYInterstate Light"/>
              </a:rPr>
              <a:t>45Y)</a:t>
            </a:r>
            <a:endParaRPr lang="nl-NL" sz="900" b="1" dirty="0">
              <a:solidFill>
                <a:srgbClr val="FFE600"/>
              </a:solidFill>
              <a:latin typeface="EYInterstate Light"/>
            </a:endParaRPr>
          </a:p>
        </p:txBody>
      </p:sp>
      <p:sp>
        <p:nvSpPr>
          <p:cNvPr id="18" name="Cell_7_2">
            <a:extLst>
              <a:ext uri="{FF2B5EF4-FFF2-40B4-BE49-F238E27FC236}">
                <a16:creationId xmlns:a16="http://schemas.microsoft.com/office/drawing/2014/main" id="{3E938E69-D7B8-79B4-5B64-B0361556FFFF}"/>
              </a:ext>
            </a:extLst>
          </p:cNvPr>
          <p:cNvSpPr/>
          <p:nvPr/>
        </p:nvSpPr>
        <p:spPr>
          <a:xfrm>
            <a:off x="3820664" y="4960475"/>
            <a:ext cx="7747220" cy="429011"/>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685800" eaLnBrk="0" fontAlgn="base" hangingPunct="0">
              <a:spcBef>
                <a:spcPts val="300"/>
              </a:spcBef>
              <a:spcAft>
                <a:spcPts val="300"/>
              </a:spcAft>
              <a:buClr>
                <a:srgbClr val="FFFFFF"/>
              </a:buClr>
              <a:buSzPct val="75000"/>
              <a:defRPr/>
            </a:pPr>
            <a:r>
              <a:rPr lang="en-IN" sz="825" dirty="0">
                <a:solidFill>
                  <a:srgbClr val="FFFFFF"/>
                </a:solidFill>
                <a:latin typeface="EYInterstate Light" panose="02000506000000020004" pitchFamily="2" charset="0"/>
              </a:rPr>
              <a:t>Expands the definition of qualifying income for publicly traded partnerships </a:t>
            </a:r>
            <a:endParaRPr lang="nl-NL" sz="825" dirty="0">
              <a:solidFill>
                <a:srgbClr val="FFFFFF"/>
              </a:solidFill>
              <a:latin typeface="EYInterstate Light" panose="02000506000000020004" pitchFamily="2" charset="0"/>
            </a:endParaRPr>
          </a:p>
        </p:txBody>
      </p:sp>
      <p:cxnSp>
        <p:nvCxnSpPr>
          <p:cNvPr id="19" name="Straight Connector 18">
            <a:extLst>
              <a:ext uri="{FF2B5EF4-FFF2-40B4-BE49-F238E27FC236}">
                <a16:creationId xmlns:a16="http://schemas.microsoft.com/office/drawing/2014/main" id="{A81B3333-88A1-F07E-34B5-5A17CFDCE9CE}"/>
              </a:ext>
            </a:extLst>
          </p:cNvPr>
          <p:cNvCxnSpPr>
            <a:cxnSpLocks/>
          </p:cNvCxnSpPr>
          <p:nvPr/>
        </p:nvCxnSpPr>
        <p:spPr>
          <a:xfrm>
            <a:off x="660402" y="2972197"/>
            <a:ext cx="10876668"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AB40B7F-4A98-876A-8176-1EF7874B751B}"/>
              </a:ext>
            </a:extLst>
          </p:cNvPr>
          <p:cNvCxnSpPr>
            <a:cxnSpLocks/>
          </p:cNvCxnSpPr>
          <p:nvPr/>
        </p:nvCxnSpPr>
        <p:spPr>
          <a:xfrm>
            <a:off x="660402" y="2523855"/>
            <a:ext cx="10876668"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4B2697AB-C017-EFDC-3DA7-0CAEC4672717}"/>
              </a:ext>
            </a:extLst>
          </p:cNvPr>
          <p:cNvCxnSpPr>
            <a:cxnSpLocks/>
          </p:cNvCxnSpPr>
          <p:nvPr/>
        </p:nvCxnSpPr>
        <p:spPr>
          <a:xfrm>
            <a:off x="660402" y="4066772"/>
            <a:ext cx="10876668"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64850155-4BF1-543C-14B6-16017F056D4B}"/>
              </a:ext>
            </a:extLst>
          </p:cNvPr>
          <p:cNvCxnSpPr>
            <a:cxnSpLocks/>
          </p:cNvCxnSpPr>
          <p:nvPr/>
        </p:nvCxnSpPr>
        <p:spPr>
          <a:xfrm>
            <a:off x="660402" y="3393410"/>
            <a:ext cx="10876668"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FA7CEEEE-3247-B9C0-E4BB-51D3AF9576FF}"/>
              </a:ext>
            </a:extLst>
          </p:cNvPr>
          <p:cNvCxnSpPr>
            <a:cxnSpLocks/>
          </p:cNvCxnSpPr>
          <p:nvPr/>
        </p:nvCxnSpPr>
        <p:spPr>
          <a:xfrm>
            <a:off x="660402" y="4508012"/>
            <a:ext cx="10876668"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6" name="Cell_7_1">
            <a:extLst>
              <a:ext uri="{FF2B5EF4-FFF2-40B4-BE49-F238E27FC236}">
                <a16:creationId xmlns:a16="http://schemas.microsoft.com/office/drawing/2014/main" id="{78C6DD8A-C453-4A06-D260-35F711529CEF}"/>
              </a:ext>
            </a:extLst>
          </p:cNvPr>
          <p:cNvSpPr/>
          <p:nvPr/>
        </p:nvSpPr>
        <p:spPr>
          <a:xfrm>
            <a:off x="660402" y="4559051"/>
            <a:ext cx="2645010" cy="382326"/>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indent="-94500" defTabSz="685800" eaLnBrk="0" fontAlgn="base" hangingPunct="0">
              <a:spcBef>
                <a:spcPts val="300"/>
              </a:spcBef>
              <a:spcAft>
                <a:spcPts val="300"/>
              </a:spcAft>
              <a:buClr>
                <a:srgbClr val="2E2E38"/>
              </a:buClr>
              <a:buSzPct val="75000"/>
              <a:defRPr/>
            </a:pPr>
            <a:r>
              <a:rPr lang="en-US" sz="900" b="1" dirty="0">
                <a:solidFill>
                  <a:srgbClr val="FFE600"/>
                </a:solidFill>
                <a:latin typeface="EYInterstate Light"/>
              </a:rPr>
              <a:t>Credit for production of clean hydrogen (</a:t>
            </a:r>
            <a:r>
              <a:rPr lang="en-US" sz="900" b="1" dirty="0">
                <a:solidFill>
                  <a:srgbClr val="FFE600"/>
                </a:solidFill>
              </a:rPr>
              <a:t>Section </a:t>
            </a:r>
            <a:r>
              <a:rPr lang="en-US" sz="900" b="1" dirty="0">
                <a:solidFill>
                  <a:srgbClr val="FFE600"/>
                </a:solidFill>
                <a:latin typeface="EYInterstate Light"/>
              </a:rPr>
              <a:t>45V)</a:t>
            </a:r>
          </a:p>
        </p:txBody>
      </p:sp>
      <p:sp>
        <p:nvSpPr>
          <p:cNvPr id="57" name="Cell_7_2">
            <a:extLst>
              <a:ext uri="{FF2B5EF4-FFF2-40B4-BE49-F238E27FC236}">
                <a16:creationId xmlns:a16="http://schemas.microsoft.com/office/drawing/2014/main" id="{8583A24B-1FCA-CD99-C999-B047B67384D4}"/>
              </a:ext>
            </a:extLst>
          </p:cNvPr>
          <p:cNvSpPr/>
          <p:nvPr/>
        </p:nvSpPr>
        <p:spPr>
          <a:xfrm>
            <a:off x="3827628" y="4572272"/>
            <a:ext cx="7884945" cy="234876"/>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685800" eaLnBrk="0" fontAlgn="base" hangingPunct="0">
              <a:spcBef>
                <a:spcPts val="300"/>
              </a:spcBef>
              <a:spcAft>
                <a:spcPts val="300"/>
              </a:spcAft>
              <a:buClr>
                <a:srgbClr val="FFFFFF"/>
              </a:buClr>
              <a:buSzPct val="75000"/>
              <a:defRPr/>
            </a:pPr>
            <a:r>
              <a:rPr lang="en-IN" sz="825" dirty="0">
                <a:solidFill>
                  <a:srgbClr val="FFFFFF"/>
                </a:solidFill>
                <a:latin typeface="EYInterstate Light"/>
              </a:rPr>
              <a:t>Repeals for facilities that begin construction after 31 December 2027</a:t>
            </a:r>
            <a:endParaRPr lang="nl-NL" sz="825" dirty="0">
              <a:solidFill>
                <a:srgbClr val="FFFFFF"/>
              </a:solidFill>
              <a:latin typeface="EYInterstate Light"/>
            </a:endParaRPr>
          </a:p>
        </p:txBody>
      </p:sp>
      <p:cxnSp>
        <p:nvCxnSpPr>
          <p:cNvPr id="58" name="Straight Connector 57">
            <a:extLst>
              <a:ext uri="{FF2B5EF4-FFF2-40B4-BE49-F238E27FC236}">
                <a16:creationId xmlns:a16="http://schemas.microsoft.com/office/drawing/2014/main" id="{E91403F3-5E31-840C-91E0-8FDF2D9D279F}"/>
              </a:ext>
            </a:extLst>
          </p:cNvPr>
          <p:cNvCxnSpPr>
            <a:cxnSpLocks/>
          </p:cNvCxnSpPr>
          <p:nvPr/>
        </p:nvCxnSpPr>
        <p:spPr>
          <a:xfrm>
            <a:off x="660402" y="4902071"/>
            <a:ext cx="10876668"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9" name="Cell_7_2">
            <a:extLst>
              <a:ext uri="{FF2B5EF4-FFF2-40B4-BE49-F238E27FC236}">
                <a16:creationId xmlns:a16="http://schemas.microsoft.com/office/drawing/2014/main" id="{E8751105-82A1-57D1-F47B-91DEF4E82B3E}"/>
              </a:ext>
            </a:extLst>
          </p:cNvPr>
          <p:cNvSpPr/>
          <p:nvPr/>
        </p:nvSpPr>
        <p:spPr>
          <a:xfrm>
            <a:off x="3824556" y="1867165"/>
            <a:ext cx="7743328" cy="204435"/>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685800" eaLnBrk="0" fontAlgn="base" hangingPunct="0">
              <a:spcBef>
                <a:spcPts val="300"/>
              </a:spcBef>
              <a:spcAft>
                <a:spcPts val="300"/>
              </a:spcAft>
              <a:buClr>
                <a:srgbClr val="FFFFFF"/>
              </a:buClr>
              <a:buSzPct val="75000"/>
              <a:defRPr/>
            </a:pPr>
            <a:r>
              <a:rPr lang="en-IN" sz="825" dirty="0">
                <a:solidFill>
                  <a:srgbClr val="FFFFFF"/>
                </a:solidFill>
                <a:latin typeface="EYInterstate Light"/>
              </a:rPr>
              <a:t>Wind and solar retain full credit for facilities that begin construction by one year after the date of enactment; facilities that begin construction after one year must be placed in service by the end of 2027</a:t>
            </a:r>
          </a:p>
          <a:p>
            <a:pPr defTabSz="685800" eaLnBrk="0" fontAlgn="base" hangingPunct="0">
              <a:spcBef>
                <a:spcPts val="300"/>
              </a:spcBef>
              <a:spcAft>
                <a:spcPts val="300"/>
              </a:spcAft>
              <a:buClr>
                <a:srgbClr val="FFFFFF"/>
              </a:buClr>
              <a:buSzPct val="75000"/>
              <a:defRPr/>
            </a:pPr>
            <a:r>
              <a:rPr lang="en-IN" sz="825" dirty="0">
                <a:solidFill>
                  <a:srgbClr val="FFFFFF"/>
                </a:solidFill>
                <a:latin typeface="EYInterstate Light"/>
              </a:rPr>
              <a:t>All other technologies: </a:t>
            </a:r>
            <a:r>
              <a:rPr lang="en-US" sz="825" dirty="0">
                <a:solidFill>
                  <a:srgbClr val="FFFFFF"/>
                </a:solidFill>
                <a:latin typeface="EYInterstate Light"/>
              </a:rPr>
              <a:t>eliminates “later of” rule to start phase-down and termination (75% in 2034, 50% in 2035 and 0% in 2036); </a:t>
            </a:r>
            <a:r>
              <a:rPr lang="en-IN" sz="825" dirty="0">
                <a:solidFill>
                  <a:srgbClr val="FFFFFF"/>
                </a:solidFill>
                <a:latin typeface="EYInterstate Light"/>
              </a:rPr>
              <a:t>new </a:t>
            </a:r>
            <a:r>
              <a:rPr lang="en-US" sz="825" dirty="0">
                <a:solidFill>
                  <a:srgbClr val="FFFFFF"/>
                </a:solidFill>
                <a:latin typeface="EYInterstate Light"/>
              </a:rPr>
              <a:t>foreign entity of concern (FEOC) </a:t>
            </a:r>
            <a:r>
              <a:rPr lang="en-IN" sz="825" dirty="0">
                <a:solidFill>
                  <a:srgbClr val="FFFFFF"/>
                </a:solidFill>
                <a:latin typeface="EYInterstate Light"/>
              </a:rPr>
              <a:t>rules and prohibition on residential wind and solar leasing apply; new excise tax on wind and tax solar removed</a:t>
            </a:r>
          </a:p>
        </p:txBody>
      </p:sp>
      <p:sp>
        <p:nvSpPr>
          <p:cNvPr id="60" name="Cell_7_2">
            <a:extLst>
              <a:ext uri="{FF2B5EF4-FFF2-40B4-BE49-F238E27FC236}">
                <a16:creationId xmlns:a16="http://schemas.microsoft.com/office/drawing/2014/main" id="{E20962EE-E35C-4791-4A5B-E0E323EF1F98}"/>
              </a:ext>
            </a:extLst>
          </p:cNvPr>
          <p:cNvSpPr/>
          <p:nvPr/>
        </p:nvSpPr>
        <p:spPr>
          <a:xfrm>
            <a:off x="3827628" y="2592451"/>
            <a:ext cx="7884947" cy="295741"/>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685800" eaLnBrk="0" fontAlgn="base" hangingPunct="0">
              <a:spcBef>
                <a:spcPts val="300"/>
              </a:spcBef>
              <a:spcAft>
                <a:spcPts val="300"/>
              </a:spcAft>
              <a:buClr>
                <a:srgbClr val="FFFFFF"/>
              </a:buClr>
              <a:buSzPct val="75000"/>
              <a:defRPr/>
            </a:pPr>
            <a:r>
              <a:rPr lang="en-US" sz="825" dirty="0">
                <a:solidFill>
                  <a:srgbClr val="FFFFFF"/>
                </a:solidFill>
                <a:latin typeface="EYInterstate Light"/>
              </a:rPr>
              <a:t>Increases credit value for utilized captured carbon with the amount allowed for sequestration only ($17/ton), effective for equipment placed in service after date of enactment (DOE); new FEOC rules; retains transferability of credits</a:t>
            </a:r>
            <a:endParaRPr lang="nl-NL" sz="825" dirty="0">
              <a:solidFill>
                <a:srgbClr val="FFFFFF"/>
              </a:solidFill>
              <a:latin typeface="EYInterstate Light"/>
            </a:endParaRPr>
          </a:p>
        </p:txBody>
      </p:sp>
      <p:sp>
        <p:nvSpPr>
          <p:cNvPr id="61" name="Cell_7_2">
            <a:extLst>
              <a:ext uri="{FF2B5EF4-FFF2-40B4-BE49-F238E27FC236}">
                <a16:creationId xmlns:a16="http://schemas.microsoft.com/office/drawing/2014/main" id="{2E4A1941-17E3-DB32-C18E-3BA9ED28D3F7}"/>
              </a:ext>
            </a:extLst>
          </p:cNvPr>
          <p:cNvSpPr/>
          <p:nvPr/>
        </p:nvSpPr>
        <p:spPr>
          <a:xfrm>
            <a:off x="3827628" y="3033803"/>
            <a:ext cx="7884947" cy="295297"/>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685800" eaLnBrk="0" fontAlgn="base" hangingPunct="0">
              <a:spcBef>
                <a:spcPts val="300"/>
              </a:spcBef>
              <a:spcAft>
                <a:spcPts val="300"/>
              </a:spcAft>
              <a:buClr>
                <a:srgbClr val="FFFFFF"/>
              </a:buClr>
              <a:buSzPct val="75000"/>
              <a:defRPr/>
            </a:pPr>
            <a:r>
              <a:rPr lang="en-US" sz="825" dirty="0">
                <a:solidFill>
                  <a:srgbClr val="FFFFFF"/>
                </a:solidFill>
                <a:latin typeface="EYInterstate Light"/>
              </a:rPr>
              <a:t>New FEOC rules </a:t>
            </a:r>
            <a:endParaRPr lang="nl-NL" sz="825" dirty="0">
              <a:solidFill>
                <a:srgbClr val="FFFFFF"/>
              </a:solidFill>
              <a:latin typeface="EYInterstate Light"/>
            </a:endParaRPr>
          </a:p>
        </p:txBody>
      </p:sp>
      <p:sp>
        <p:nvSpPr>
          <p:cNvPr id="62" name="Cell_7_2">
            <a:extLst>
              <a:ext uri="{FF2B5EF4-FFF2-40B4-BE49-F238E27FC236}">
                <a16:creationId xmlns:a16="http://schemas.microsoft.com/office/drawing/2014/main" id="{B05DB7DC-E253-989F-C648-0D0A751B87D6}"/>
              </a:ext>
            </a:extLst>
          </p:cNvPr>
          <p:cNvSpPr/>
          <p:nvPr/>
        </p:nvSpPr>
        <p:spPr>
          <a:xfrm>
            <a:off x="3823904" y="3462405"/>
            <a:ext cx="7713166" cy="479898"/>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685800" eaLnBrk="0" fontAlgn="base" hangingPunct="0">
              <a:spcBef>
                <a:spcPts val="300"/>
              </a:spcBef>
              <a:spcAft>
                <a:spcPts val="300"/>
              </a:spcAft>
              <a:buClr>
                <a:srgbClr val="FFFFFF"/>
              </a:buClr>
              <a:buSzPct val="75000"/>
              <a:defRPr/>
            </a:pPr>
            <a:r>
              <a:rPr lang="en-IN" sz="825" dirty="0">
                <a:solidFill>
                  <a:srgbClr val="FFFFFF"/>
                </a:solidFill>
                <a:latin typeface="EYInterstate Light"/>
              </a:rPr>
              <a:t>Phases out the credit amount for </a:t>
            </a:r>
            <a:r>
              <a:rPr lang="en-US" sz="825" dirty="0">
                <a:solidFill>
                  <a:srgbClr val="FFFFFF"/>
                </a:solidFill>
                <a:latin typeface="EYInterstate Light"/>
              </a:rPr>
              <a:t>producing critical minerals to 75% in 2031, 50% in 2032, 25% in 2033, and no credit in 2034; terminates the credit for wind components produced and sold after </a:t>
            </a:r>
            <a:r>
              <a:rPr lang="en-IN" sz="825" dirty="0">
                <a:solidFill>
                  <a:srgbClr val="FFFFFF"/>
                </a:solidFill>
                <a:latin typeface="EYInterstate Light"/>
              </a:rPr>
              <a:t>31 December 2027</a:t>
            </a:r>
            <a:r>
              <a:rPr lang="en-US" sz="825" dirty="0">
                <a:solidFill>
                  <a:srgbClr val="FFFFFF"/>
                </a:solidFill>
                <a:latin typeface="EYInterstate Light"/>
              </a:rPr>
              <a:t>; eligible components within an integrated structure are stackable but with a requirement that the secondary component be at least 65% US produced; </a:t>
            </a:r>
            <a:r>
              <a:rPr lang="en-IN" sz="825" dirty="0">
                <a:solidFill>
                  <a:srgbClr val="FFFFFF"/>
                </a:solidFill>
                <a:latin typeface="EYInterstate Light"/>
              </a:rPr>
              <a:t>new FEOC rules</a:t>
            </a:r>
          </a:p>
          <a:p>
            <a:pPr defTabSz="685800" eaLnBrk="0" fontAlgn="base" hangingPunct="0">
              <a:spcBef>
                <a:spcPts val="300"/>
              </a:spcBef>
              <a:spcAft>
                <a:spcPts val="300"/>
              </a:spcAft>
              <a:buClr>
                <a:srgbClr val="FFFFFF"/>
              </a:buClr>
              <a:buSzPct val="75000"/>
              <a:defRPr/>
            </a:pPr>
            <a:r>
              <a:rPr lang="en-IN" sz="825" dirty="0">
                <a:solidFill>
                  <a:srgbClr val="FFFFFF"/>
                </a:solidFill>
                <a:latin typeface="EYInterstate Light"/>
              </a:rPr>
              <a:t>New credit for metallurgical coal</a:t>
            </a:r>
            <a:endParaRPr lang="nl-NL" sz="825" dirty="0">
              <a:solidFill>
                <a:srgbClr val="FFFFFF"/>
              </a:solidFill>
              <a:latin typeface="EYInterstate Light"/>
            </a:endParaRPr>
          </a:p>
        </p:txBody>
      </p:sp>
      <p:sp>
        <p:nvSpPr>
          <p:cNvPr id="63" name="Cell_7_2">
            <a:extLst>
              <a:ext uri="{FF2B5EF4-FFF2-40B4-BE49-F238E27FC236}">
                <a16:creationId xmlns:a16="http://schemas.microsoft.com/office/drawing/2014/main" id="{7F2C60B0-6C0C-EFB9-8767-56AF06C98F0E}"/>
              </a:ext>
            </a:extLst>
          </p:cNvPr>
          <p:cNvSpPr/>
          <p:nvPr/>
        </p:nvSpPr>
        <p:spPr>
          <a:xfrm>
            <a:off x="3827628" y="4157257"/>
            <a:ext cx="7884945" cy="311450"/>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685800" eaLnBrk="0" fontAlgn="base" hangingPunct="0">
              <a:spcBef>
                <a:spcPts val="300"/>
              </a:spcBef>
              <a:spcAft>
                <a:spcPts val="300"/>
              </a:spcAft>
              <a:buClr>
                <a:srgbClr val="FFFFFF"/>
              </a:buClr>
              <a:buSzPct val="75000"/>
              <a:defRPr/>
            </a:pPr>
            <a:r>
              <a:rPr lang="en-IN" sz="825" dirty="0">
                <a:solidFill>
                  <a:srgbClr val="FFFFFF"/>
                </a:solidFill>
                <a:latin typeface="EYInterstate Light"/>
              </a:rPr>
              <a:t>Extends credit through 2029; </a:t>
            </a:r>
            <a:r>
              <a:rPr lang="en-US" sz="825" dirty="0">
                <a:solidFill>
                  <a:srgbClr val="FFFFFF"/>
                </a:solidFill>
                <a:latin typeface="EYInterstate Light"/>
              </a:rPr>
              <a:t>prohibition on foreign feedstocks (other than from Mexico and Canada)</a:t>
            </a:r>
            <a:r>
              <a:rPr lang="en-IN" sz="825" dirty="0">
                <a:solidFill>
                  <a:srgbClr val="FFFFFF"/>
                </a:solidFill>
                <a:latin typeface="EYInterstate Light"/>
              </a:rPr>
              <a:t>; new rules on </a:t>
            </a:r>
            <a:r>
              <a:rPr lang="en-US" sz="825" dirty="0">
                <a:solidFill>
                  <a:srgbClr val="FFFFFF"/>
                </a:solidFill>
                <a:latin typeface="EYInterstate Light"/>
              </a:rPr>
              <a:t>emissions rates, related-party sales and </a:t>
            </a:r>
            <a:r>
              <a:rPr lang="en-IN" sz="825" dirty="0">
                <a:solidFill>
                  <a:srgbClr val="FFFFFF"/>
                </a:solidFill>
                <a:latin typeface="EYInterstate Light"/>
              </a:rPr>
              <a:t>FEOC </a:t>
            </a:r>
            <a:endParaRPr lang="nl-NL" sz="825" dirty="0">
              <a:solidFill>
                <a:srgbClr val="FFFFFF"/>
              </a:solidFill>
              <a:latin typeface="EYInterstate Light"/>
            </a:endParaRPr>
          </a:p>
        </p:txBody>
      </p:sp>
      <p:sp>
        <p:nvSpPr>
          <p:cNvPr id="64" name="Cell_1_1">
            <a:extLst>
              <a:ext uri="{FF2B5EF4-FFF2-40B4-BE49-F238E27FC236}">
                <a16:creationId xmlns:a16="http://schemas.microsoft.com/office/drawing/2014/main" id="{EF25B4E7-5DE0-9F31-FFA8-020F69614ADA}"/>
              </a:ext>
            </a:extLst>
          </p:cNvPr>
          <p:cNvSpPr/>
          <p:nvPr/>
        </p:nvSpPr>
        <p:spPr>
          <a:xfrm>
            <a:off x="660402" y="5282920"/>
            <a:ext cx="2645010" cy="382326"/>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indent="-94500" defTabSz="685800" eaLnBrk="0" fontAlgn="base" hangingPunct="0">
              <a:spcBef>
                <a:spcPts val="300"/>
              </a:spcBef>
              <a:spcAft>
                <a:spcPts val="300"/>
              </a:spcAft>
              <a:buClr>
                <a:srgbClr val="2E2E38"/>
              </a:buClr>
              <a:buSzPct val="75000"/>
              <a:defRPr/>
            </a:pPr>
            <a:r>
              <a:rPr lang="en-US" sz="900" b="1" dirty="0">
                <a:solidFill>
                  <a:srgbClr val="FFE600"/>
                </a:solidFill>
                <a:latin typeface="EYInterstate Light"/>
              </a:rPr>
              <a:t>Cost recovery for qualified clean energy facilities, property and technology</a:t>
            </a:r>
          </a:p>
        </p:txBody>
      </p:sp>
      <p:sp>
        <p:nvSpPr>
          <p:cNvPr id="65" name="Cell_7_2">
            <a:extLst>
              <a:ext uri="{FF2B5EF4-FFF2-40B4-BE49-F238E27FC236}">
                <a16:creationId xmlns:a16="http://schemas.microsoft.com/office/drawing/2014/main" id="{E9B14A8A-F8DD-3D83-06D6-809502322B28}"/>
              </a:ext>
            </a:extLst>
          </p:cNvPr>
          <p:cNvSpPr/>
          <p:nvPr/>
        </p:nvSpPr>
        <p:spPr>
          <a:xfrm>
            <a:off x="3821965" y="5282921"/>
            <a:ext cx="7772955" cy="423880"/>
          </a:xfrm>
          <a:prstGeom prst="rect">
            <a:avLst/>
          </a:prstGeom>
          <a:no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defTabSz="685800" eaLnBrk="0" fontAlgn="base" hangingPunct="0">
              <a:spcBef>
                <a:spcPts val="300"/>
              </a:spcBef>
              <a:spcAft>
                <a:spcPts val="300"/>
              </a:spcAft>
              <a:buClr>
                <a:srgbClr val="FFFFFF"/>
              </a:buClr>
              <a:buSzPct val="75000"/>
              <a:defRPr/>
            </a:pPr>
            <a:r>
              <a:rPr lang="en-US" sz="825" dirty="0">
                <a:solidFill>
                  <a:srgbClr val="FFFFFF"/>
                </a:solidFill>
                <a:latin typeface="EYInterstate Light"/>
              </a:rPr>
              <a:t>Repeals the special five-year cost recovery period for wind and solar property for property beginning construction after 31 December 2024</a:t>
            </a:r>
          </a:p>
        </p:txBody>
      </p:sp>
      <p:cxnSp>
        <p:nvCxnSpPr>
          <p:cNvPr id="66" name="Straight Connector 65">
            <a:extLst>
              <a:ext uri="{FF2B5EF4-FFF2-40B4-BE49-F238E27FC236}">
                <a16:creationId xmlns:a16="http://schemas.microsoft.com/office/drawing/2014/main" id="{CC51148A-77C1-95B8-B9CB-5B7C679FDFC2}"/>
              </a:ext>
            </a:extLst>
          </p:cNvPr>
          <p:cNvCxnSpPr>
            <a:cxnSpLocks/>
          </p:cNvCxnSpPr>
          <p:nvPr/>
        </p:nvCxnSpPr>
        <p:spPr>
          <a:xfrm>
            <a:off x="660400" y="5200757"/>
            <a:ext cx="10876670" cy="0"/>
          </a:xfrm>
          <a:prstGeom prst="line">
            <a:avLst/>
          </a:prstGeom>
          <a:ln w="3175" cap="flat" cmpd="sng" algn="ctr">
            <a:solidFill>
              <a:srgbClr val="747480"/>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00885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921FA7-F9DB-C01D-EBEA-3EC813C4127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5CA10B7-49DA-5758-2B7A-221DA6764264}"/>
              </a:ext>
            </a:extLst>
          </p:cNvPr>
          <p:cNvSpPr>
            <a:spLocks noGrp="1"/>
          </p:cNvSpPr>
          <p:nvPr>
            <p:ph type="title"/>
          </p:nvPr>
        </p:nvSpPr>
        <p:spPr/>
        <p:txBody>
          <a:bodyPr/>
          <a:lstStyle/>
          <a:p>
            <a:r>
              <a:rPr lang="en-IN" dirty="0"/>
              <a:t>Changes to Sections 48E investment tax credit and 45Y production tax credit</a:t>
            </a:r>
            <a:endParaRPr lang="en-US" dirty="0"/>
          </a:p>
        </p:txBody>
      </p:sp>
      <p:sp>
        <p:nvSpPr>
          <p:cNvPr id="10" name="Rectangle 3">
            <a:extLst>
              <a:ext uri="{FF2B5EF4-FFF2-40B4-BE49-F238E27FC236}">
                <a16:creationId xmlns:a16="http://schemas.microsoft.com/office/drawing/2014/main" id="{A28D92F1-949B-031C-0B17-67630D521E80}"/>
              </a:ext>
            </a:extLst>
          </p:cNvPr>
          <p:cNvSpPr txBox="1">
            <a:spLocks noChangeArrowheads="1"/>
          </p:cNvSpPr>
          <p:nvPr/>
        </p:nvSpPr>
        <p:spPr>
          <a:xfrm>
            <a:off x="693683" y="1667424"/>
            <a:ext cx="10550847"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550" dirty="0"/>
              <a:t>H.R. 1 eliminates Sections 45Y and 48E credits for wind and solar projects placed in service after 31 December 2027, except for projects for which construction begins before 4 July 2026.</a:t>
            </a:r>
          </a:p>
          <a:p>
            <a:pPr marL="320040" indent="-320040">
              <a:spcBef>
                <a:spcPts val="0"/>
              </a:spcBef>
              <a:spcAft>
                <a:spcPts val="600"/>
              </a:spcAft>
            </a:pPr>
            <a:r>
              <a:rPr lang="en-IN" sz="1550" dirty="0"/>
              <a:t>Projects incorporating technologies other than wind and solar may access the full credits until the end of 2033 and will be subject to a phaseout after that.</a:t>
            </a:r>
          </a:p>
          <a:p>
            <a:pPr marL="320040" indent="-320040">
              <a:spcBef>
                <a:spcPts val="0"/>
              </a:spcBef>
              <a:spcAft>
                <a:spcPts val="600"/>
              </a:spcAft>
            </a:pPr>
            <a:r>
              <a:rPr lang="en-IN" sz="1550" dirty="0"/>
              <a:t>New foreign entity of concern limitations apply: </a:t>
            </a:r>
          </a:p>
          <a:p>
            <a:pPr marL="640080" indent="-320040">
              <a:spcBef>
                <a:spcPts val="0"/>
              </a:spcBef>
              <a:spcAft>
                <a:spcPts val="600"/>
              </a:spcAft>
            </a:pPr>
            <a:r>
              <a:rPr lang="en-IN" sz="1550" dirty="0"/>
              <a:t>For projects receiving material assistance from a prohibited foreign entity, no credit is allowed for a facility on which construction begins after 31 December 2025.</a:t>
            </a:r>
          </a:p>
          <a:p>
            <a:pPr marL="640080" indent="-320040">
              <a:spcBef>
                <a:spcPts val="0"/>
              </a:spcBef>
              <a:spcAft>
                <a:spcPts val="600"/>
              </a:spcAft>
            </a:pPr>
            <a:r>
              <a:rPr lang="en-IN" sz="1550" dirty="0"/>
              <a:t>For prohibited foreign entities, no credit is allowed for tax years beginning after 4 July 2025.</a:t>
            </a:r>
          </a:p>
        </p:txBody>
      </p:sp>
      <p:grpSp>
        <p:nvGrpSpPr>
          <p:cNvPr id="11" name="Group 10">
            <a:extLst>
              <a:ext uri="{FF2B5EF4-FFF2-40B4-BE49-F238E27FC236}">
                <a16:creationId xmlns:a16="http://schemas.microsoft.com/office/drawing/2014/main" id="{FAAEBD70-9CB7-683A-F75E-FD59E6EE02AA}"/>
              </a:ext>
            </a:extLst>
          </p:cNvPr>
          <p:cNvGrpSpPr/>
          <p:nvPr/>
        </p:nvGrpSpPr>
        <p:grpSpPr>
          <a:xfrm>
            <a:off x="479425" y="1412876"/>
            <a:ext cx="11223625" cy="2774113"/>
            <a:chOff x="479425" y="2708269"/>
            <a:chExt cx="11230445" cy="3278681"/>
          </a:xfrm>
        </p:grpSpPr>
        <p:grpSp>
          <p:nvGrpSpPr>
            <p:cNvPr id="12" name="Group 11">
              <a:extLst>
                <a:ext uri="{FF2B5EF4-FFF2-40B4-BE49-F238E27FC236}">
                  <a16:creationId xmlns:a16="http://schemas.microsoft.com/office/drawing/2014/main" id="{DE26B70A-5F5E-42F6-F975-99220CC798ED}"/>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F91E0AC3-013F-C814-CA94-93EF7E0A768C}"/>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5842C65-20D0-7FC4-CDBB-D5577488B139}"/>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701D525-BF5D-6E54-351A-69F7076ABE34}"/>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F9A6DB7C-3341-29C2-D3FD-1EDBAF743A67}"/>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4AA3E71C-8BDA-6EBC-28E3-29E162402362}"/>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10CD61E-BA1F-F2F9-2A7C-E9FCE94F5730}"/>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74C3A39-AB8B-D001-F174-2FCD47CE824C}"/>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38889165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7111EA-6424-4898-17D9-C58E0F5F45B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8123C65-1EB6-EDAD-788E-C354DEFC8954}"/>
              </a:ext>
            </a:extLst>
          </p:cNvPr>
          <p:cNvSpPr>
            <a:spLocks noGrp="1"/>
          </p:cNvSpPr>
          <p:nvPr>
            <p:ph type="title"/>
          </p:nvPr>
        </p:nvSpPr>
        <p:spPr/>
        <p:txBody>
          <a:bodyPr/>
          <a:lstStyle/>
          <a:p>
            <a:r>
              <a:rPr lang="en-US" noProof="0" dirty="0"/>
              <a:t>Beginning construction for solar and wind projects</a:t>
            </a:r>
          </a:p>
        </p:txBody>
      </p:sp>
      <p:sp>
        <p:nvSpPr>
          <p:cNvPr id="10" name="Rectangle 3">
            <a:extLst>
              <a:ext uri="{FF2B5EF4-FFF2-40B4-BE49-F238E27FC236}">
                <a16:creationId xmlns:a16="http://schemas.microsoft.com/office/drawing/2014/main" id="{D5FEB9ED-BA40-E85A-FBC0-8691B9E626FD}"/>
              </a:ext>
            </a:extLst>
          </p:cNvPr>
          <p:cNvSpPr txBox="1">
            <a:spLocks noChangeArrowheads="1"/>
          </p:cNvSpPr>
          <p:nvPr/>
        </p:nvSpPr>
        <p:spPr>
          <a:xfrm>
            <a:off x="693683" y="1667424"/>
            <a:ext cx="10550847"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US" sz="1550" noProof="0" dirty="0"/>
              <a:t>On 15 August 2025, the IRS released Notice 2025–42, which updated the guidance on determining when wind and solar projects have begun construction for purposes of Sections 45Y and 48E. </a:t>
            </a:r>
          </a:p>
          <a:p>
            <a:pPr marL="320040" indent="-320040">
              <a:spcBef>
                <a:spcPts val="0"/>
              </a:spcBef>
              <a:spcAft>
                <a:spcPts val="600"/>
              </a:spcAft>
            </a:pPr>
            <a:r>
              <a:rPr lang="en-US" sz="1550" noProof="0" dirty="0"/>
              <a:t>The Notice, issued in response to an executive order (EO), generally eliminated the “5% safe harbor” test for beginning construction determinations. Instead, the Notice provides that the sole method of determining beginning construction is the “physical work” test, which requires the start of physical work of a significant nature and a continuous program of construction. </a:t>
            </a:r>
          </a:p>
          <a:p>
            <a:pPr marL="320040" indent="-320040">
              <a:spcBef>
                <a:spcPts val="0"/>
              </a:spcBef>
              <a:spcAft>
                <a:spcPts val="600"/>
              </a:spcAft>
            </a:pPr>
            <a:r>
              <a:rPr lang="en-US" sz="1550" noProof="0" dirty="0"/>
              <a:t>The Notice creates an exception for projects under 1.5 MW that allows these projects to determine when construction began under the “5% safe harbor” (single project/aggregation rules apply).</a:t>
            </a:r>
          </a:p>
          <a:p>
            <a:pPr marL="320040" indent="-320040">
              <a:spcBef>
                <a:spcPts val="0"/>
              </a:spcBef>
              <a:spcAft>
                <a:spcPts val="600"/>
              </a:spcAft>
            </a:pPr>
            <a:r>
              <a:rPr lang="en-US" sz="1550" noProof="0" dirty="0"/>
              <a:t>Four-year “deemed” continuity and other aspects of the beginning construction rules generally remain the same.</a:t>
            </a:r>
          </a:p>
        </p:txBody>
      </p:sp>
      <p:grpSp>
        <p:nvGrpSpPr>
          <p:cNvPr id="11" name="Group 10">
            <a:extLst>
              <a:ext uri="{FF2B5EF4-FFF2-40B4-BE49-F238E27FC236}">
                <a16:creationId xmlns:a16="http://schemas.microsoft.com/office/drawing/2014/main" id="{7F81CB75-4AC6-87F6-5D2F-863BB7C848CC}"/>
              </a:ext>
            </a:extLst>
          </p:cNvPr>
          <p:cNvGrpSpPr/>
          <p:nvPr/>
        </p:nvGrpSpPr>
        <p:grpSpPr>
          <a:xfrm>
            <a:off x="479425" y="1412876"/>
            <a:ext cx="11223625" cy="2943224"/>
            <a:chOff x="479425" y="2708269"/>
            <a:chExt cx="11230445" cy="3278681"/>
          </a:xfrm>
        </p:grpSpPr>
        <p:grpSp>
          <p:nvGrpSpPr>
            <p:cNvPr id="12" name="Group 11">
              <a:extLst>
                <a:ext uri="{FF2B5EF4-FFF2-40B4-BE49-F238E27FC236}">
                  <a16:creationId xmlns:a16="http://schemas.microsoft.com/office/drawing/2014/main" id="{AEE94AB1-10FF-C439-B3E9-3F6F4E759956}"/>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8C447E1A-828C-72F0-392D-AD9EDE3502BA}"/>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C68FD152-B536-6F11-9B48-A3DC3B3633C6}"/>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8F8579E-2FBF-7B24-6895-386027996ED2}"/>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F20B6987-3727-C86C-A4C5-BAA26552EE4C}"/>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0A60C9F5-5C52-19EF-5E88-6482D02EC64C}"/>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691B114-691E-A064-A017-198F46D435A9}"/>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2539AB0-5FC2-8C59-47D6-668E31C00710}"/>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71549144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1F8B93-63F7-7ADF-B5E6-8F3E3A25CB5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CC67782-31D8-AB4A-D6E0-69E5F92657D1}"/>
              </a:ext>
            </a:extLst>
          </p:cNvPr>
          <p:cNvSpPr>
            <a:spLocks noGrp="1"/>
          </p:cNvSpPr>
          <p:nvPr>
            <p:ph type="title"/>
          </p:nvPr>
        </p:nvSpPr>
        <p:spPr/>
        <p:txBody>
          <a:bodyPr/>
          <a:lstStyle/>
          <a:p>
            <a:r>
              <a:rPr lang="en-IN" dirty="0"/>
              <a:t>New foreign entity of concern requirements for most energy tax credits</a:t>
            </a:r>
            <a:endParaRPr lang="en-US" dirty="0"/>
          </a:p>
        </p:txBody>
      </p:sp>
      <p:sp>
        <p:nvSpPr>
          <p:cNvPr id="10" name="Rectangle 3">
            <a:extLst>
              <a:ext uri="{FF2B5EF4-FFF2-40B4-BE49-F238E27FC236}">
                <a16:creationId xmlns:a16="http://schemas.microsoft.com/office/drawing/2014/main" id="{7226F55C-898E-E2B9-CB67-524755AE8549}"/>
              </a:ext>
            </a:extLst>
          </p:cNvPr>
          <p:cNvSpPr txBox="1">
            <a:spLocks noChangeArrowheads="1"/>
          </p:cNvSpPr>
          <p:nvPr/>
        </p:nvSpPr>
        <p:spPr>
          <a:xfrm>
            <a:off x="693683" y="1667424"/>
            <a:ext cx="10550847"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800" dirty="0"/>
              <a:t> H.R. 1 imposes new FEOC restrictions on claiming/transferring of certain energy tax credits:</a:t>
            </a:r>
          </a:p>
          <a:p>
            <a:pPr marL="640080" indent="-320040">
              <a:spcBef>
                <a:spcPts val="0"/>
              </a:spcBef>
              <a:spcAft>
                <a:spcPts val="600"/>
              </a:spcAft>
            </a:pPr>
            <a:r>
              <a:rPr lang="en-IN" sz="1800" dirty="0"/>
              <a:t> No credit is available for renewable energy projects that have any relationship with a “prohibited foreign entity” (PFE) and that violate the material assistance rules.</a:t>
            </a:r>
          </a:p>
        </p:txBody>
      </p:sp>
      <p:grpSp>
        <p:nvGrpSpPr>
          <p:cNvPr id="11" name="Group 10">
            <a:extLst>
              <a:ext uri="{FF2B5EF4-FFF2-40B4-BE49-F238E27FC236}">
                <a16:creationId xmlns:a16="http://schemas.microsoft.com/office/drawing/2014/main" id="{2A1F0034-ED44-FDF2-7566-695C3FFB08FD}"/>
              </a:ext>
            </a:extLst>
          </p:cNvPr>
          <p:cNvGrpSpPr/>
          <p:nvPr/>
        </p:nvGrpSpPr>
        <p:grpSpPr>
          <a:xfrm>
            <a:off x="479425" y="1412876"/>
            <a:ext cx="11223625" cy="1444624"/>
            <a:chOff x="479425" y="2708269"/>
            <a:chExt cx="11230445" cy="3278681"/>
          </a:xfrm>
        </p:grpSpPr>
        <p:grpSp>
          <p:nvGrpSpPr>
            <p:cNvPr id="12" name="Group 11">
              <a:extLst>
                <a:ext uri="{FF2B5EF4-FFF2-40B4-BE49-F238E27FC236}">
                  <a16:creationId xmlns:a16="http://schemas.microsoft.com/office/drawing/2014/main" id="{5814D021-C444-48B6-6D93-7981A8601799}"/>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0D774482-840A-43E2-1A99-958D31FF4BF3}"/>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C216233-561B-402D-EB47-7E7507893C1A}"/>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3582CAC-F331-D367-DF51-45F7CB08F8C6}"/>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CA74388D-3AAF-6980-D4E4-05312DA59EE2}"/>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F7D9DCC8-F3F2-5D5B-375D-23F4CFDE5F0E}"/>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EC803E5-9BAE-5D60-D91F-65E79BC950C1}"/>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1E9DAC2-8D49-8ECF-BB41-EC17E870FF02}"/>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graphicFrame>
        <p:nvGraphicFramePr>
          <p:cNvPr id="3" name="Table 2">
            <a:extLst>
              <a:ext uri="{FF2B5EF4-FFF2-40B4-BE49-F238E27FC236}">
                <a16:creationId xmlns:a16="http://schemas.microsoft.com/office/drawing/2014/main" id="{4E46FD1B-15FE-4080-063B-3AE023648DD3}"/>
              </a:ext>
            </a:extLst>
          </p:cNvPr>
          <p:cNvGraphicFramePr>
            <a:graphicFrameLocks noGrp="1"/>
          </p:cNvGraphicFramePr>
          <p:nvPr>
            <p:extLst>
              <p:ext uri="{D42A27DB-BD31-4B8C-83A1-F6EECF244321}">
                <p14:modId xmlns:p14="http://schemas.microsoft.com/office/powerpoint/2010/main" val="897752257"/>
              </p:ext>
            </p:extLst>
          </p:nvPr>
        </p:nvGraphicFramePr>
        <p:xfrm>
          <a:off x="1746608" y="3195266"/>
          <a:ext cx="8342614" cy="2722839"/>
        </p:xfrm>
        <a:graphic>
          <a:graphicData uri="http://schemas.openxmlformats.org/drawingml/2006/table">
            <a:tbl>
              <a:tblPr>
                <a:tableStyleId>{5C22544A-7EE6-4342-B048-85BDC9FD1C3A}</a:tableStyleId>
              </a:tblPr>
              <a:tblGrid>
                <a:gridCol w="967259">
                  <a:extLst>
                    <a:ext uri="{9D8B030D-6E8A-4147-A177-3AD203B41FA5}">
                      <a16:colId xmlns:a16="http://schemas.microsoft.com/office/drawing/2014/main" val="900343810"/>
                    </a:ext>
                  </a:extLst>
                </a:gridCol>
                <a:gridCol w="1753158">
                  <a:extLst>
                    <a:ext uri="{9D8B030D-6E8A-4147-A177-3AD203B41FA5}">
                      <a16:colId xmlns:a16="http://schemas.microsoft.com/office/drawing/2014/main" val="1566180459"/>
                    </a:ext>
                  </a:extLst>
                </a:gridCol>
                <a:gridCol w="1954671">
                  <a:extLst>
                    <a:ext uri="{9D8B030D-6E8A-4147-A177-3AD203B41FA5}">
                      <a16:colId xmlns:a16="http://schemas.microsoft.com/office/drawing/2014/main" val="1176693497"/>
                    </a:ext>
                  </a:extLst>
                </a:gridCol>
                <a:gridCol w="1753158">
                  <a:extLst>
                    <a:ext uri="{9D8B030D-6E8A-4147-A177-3AD203B41FA5}">
                      <a16:colId xmlns:a16="http://schemas.microsoft.com/office/drawing/2014/main" val="365090849"/>
                    </a:ext>
                  </a:extLst>
                </a:gridCol>
                <a:gridCol w="1914368">
                  <a:extLst>
                    <a:ext uri="{9D8B030D-6E8A-4147-A177-3AD203B41FA5}">
                      <a16:colId xmlns:a16="http://schemas.microsoft.com/office/drawing/2014/main" val="2512042177"/>
                    </a:ext>
                  </a:extLst>
                </a:gridCol>
              </a:tblGrid>
              <a:tr h="516863">
                <a:tc>
                  <a:txBody>
                    <a:bodyPr/>
                    <a:lstStyle/>
                    <a:p>
                      <a:pPr algn="l" fontAlgn="t"/>
                      <a:r>
                        <a:rPr lang="en-US" sz="1100" b="1" u="none" strike="noStrike">
                          <a:effectLst/>
                        </a:rPr>
                        <a:t>Credit</a:t>
                      </a:r>
                      <a:endParaRPr lang="en-US" sz="1100" b="1"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l" fontAlgn="t"/>
                      <a:r>
                        <a:rPr lang="en-US" sz="1100" b="1" u="none" strike="noStrike" dirty="0">
                          <a:effectLst/>
                        </a:rPr>
                        <a:t>Specified foreign entity limitation</a:t>
                      </a:r>
                      <a:endParaRPr lang="en-US" sz="1100" b="1" i="0" u="none" strike="noStrike" dirty="0">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l" fontAlgn="t"/>
                      <a:r>
                        <a:rPr lang="en-US" sz="1100" b="1" u="none" strike="noStrike">
                          <a:effectLst/>
                        </a:rPr>
                        <a:t>Foreign-influenced entity limitations</a:t>
                      </a:r>
                      <a:endParaRPr lang="en-US" sz="1100" b="1"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l" fontAlgn="t"/>
                      <a:r>
                        <a:rPr lang="en-US" sz="1100" b="1" u="none" strike="noStrike">
                          <a:effectLst/>
                        </a:rPr>
                        <a:t>Foreign-influenced entity effective control</a:t>
                      </a:r>
                      <a:endParaRPr lang="en-US" sz="1100" b="1"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l" fontAlgn="t"/>
                      <a:r>
                        <a:rPr lang="en-US" sz="1100" b="1" u="none" strike="noStrike" dirty="0">
                          <a:effectLst/>
                        </a:rPr>
                        <a:t>Material assistance provisions</a:t>
                      </a:r>
                      <a:endParaRPr lang="en-US" sz="1100" b="1" i="0" u="none" strike="noStrike" dirty="0">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21712828"/>
                  </a:ext>
                </a:extLst>
              </a:tr>
              <a:tr h="655387">
                <a:tc>
                  <a:txBody>
                    <a:bodyPr/>
                    <a:lstStyle/>
                    <a:p>
                      <a:pPr algn="l" fontAlgn="t"/>
                      <a:r>
                        <a:rPr lang="en-US" sz="1100" u="none" strike="noStrike">
                          <a:effectLst/>
                        </a:rPr>
                        <a:t>45Y/48E</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Taxable years beginning after enactment</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Taxable years beginning after enactment</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dirty="0">
                          <a:effectLst/>
                        </a:rPr>
                        <a:t>Taxable years beginning after enactment</a:t>
                      </a:r>
                      <a:endParaRPr lang="en-US" sz="1100" b="0" i="0" u="none" strike="noStrike" dirty="0">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Qualified facilities beginning construction after 2025</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14507036"/>
                  </a:ext>
                </a:extLst>
              </a:tr>
              <a:tr h="516863">
                <a:tc>
                  <a:txBody>
                    <a:bodyPr/>
                    <a:lstStyle/>
                    <a:p>
                      <a:pPr algn="l" fontAlgn="t"/>
                      <a:r>
                        <a:rPr lang="en-US" sz="1100" u="none" strike="noStrike">
                          <a:effectLst/>
                        </a:rPr>
                        <a:t>45X</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Taxable years beginning after enactment</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dirty="0">
                          <a:effectLst/>
                        </a:rPr>
                        <a:t>Taxable years beginning after enactment</a:t>
                      </a:r>
                      <a:endParaRPr lang="en-US" sz="1100" b="0" i="0" u="none" strike="noStrike" dirty="0">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Taxable years beginning after enactment</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Taxable years beginning after enactment</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16546550"/>
                  </a:ext>
                </a:extLst>
              </a:tr>
              <a:tr h="516863">
                <a:tc>
                  <a:txBody>
                    <a:bodyPr/>
                    <a:lstStyle/>
                    <a:p>
                      <a:pPr algn="l" fontAlgn="t"/>
                      <a:r>
                        <a:rPr lang="en-US" sz="1100" u="none" strike="noStrike">
                          <a:effectLst/>
                        </a:rPr>
                        <a:t>45Q</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Taxable years beginning after enactment</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Taxable years beginning after enactment</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N/A</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N/A</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10878928"/>
                  </a:ext>
                </a:extLst>
              </a:tr>
              <a:tr h="516863">
                <a:tc>
                  <a:txBody>
                    <a:bodyPr/>
                    <a:lstStyle/>
                    <a:p>
                      <a:pPr algn="l" fontAlgn="t"/>
                      <a:r>
                        <a:rPr lang="en-US" sz="1100" u="none" strike="noStrike">
                          <a:effectLst/>
                        </a:rPr>
                        <a:t>45U/45Z</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Taxable years beginning after enactment</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dirty="0">
                          <a:effectLst/>
                        </a:rPr>
                        <a:t>Taxable years beginning after two years enactment</a:t>
                      </a:r>
                      <a:endParaRPr lang="en-US" sz="1100" b="0" i="0" u="none" strike="noStrike" dirty="0">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a:effectLst/>
                        </a:rPr>
                        <a:t>N/A</a:t>
                      </a:r>
                      <a:endParaRPr lang="en-US" sz="1100" b="0" i="0" u="none" strike="noStrike">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t"/>
                      <a:r>
                        <a:rPr lang="en-US" sz="1100" u="none" strike="noStrike" dirty="0">
                          <a:effectLst/>
                        </a:rPr>
                        <a:t>N/A</a:t>
                      </a:r>
                      <a:endParaRPr lang="en-US" sz="1100" b="0" i="0" u="none" strike="noStrike" dirty="0">
                        <a:solidFill>
                          <a:srgbClr val="000000"/>
                        </a:solidFill>
                        <a:effectLst/>
                        <a:latin typeface="Aptos Narrow" panose="020B0004020202020204" pitchFamily="34" charset="0"/>
                      </a:endParaRPr>
                    </a:p>
                  </a:txBody>
                  <a:tcPr marL="6350" marR="6350" marT="635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69527431"/>
                  </a:ext>
                </a:extLst>
              </a:tr>
            </a:tbl>
          </a:graphicData>
        </a:graphic>
      </p:graphicFrame>
    </p:spTree>
    <p:extLst>
      <p:ext uri="{BB962C8B-B14F-4D97-AF65-F5344CB8AC3E}">
        <p14:creationId xmlns:p14="http://schemas.microsoft.com/office/powerpoint/2010/main" val="367709505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4F1D69-24B2-2462-F61E-92B2C6C4C25E}"/>
            </a:ext>
          </a:extLst>
        </p:cNvPr>
        <p:cNvGrpSpPr/>
        <p:nvPr/>
      </p:nvGrpSpPr>
      <p:grpSpPr>
        <a:xfrm>
          <a:off x="0" y="0"/>
          <a:ext cx="0" cy="0"/>
          <a:chOff x="0" y="0"/>
          <a:chExt cx="0" cy="0"/>
        </a:xfrm>
      </p:grpSpPr>
      <p:pic>
        <p:nvPicPr>
          <p:cNvPr id="29" name="Picture 28" descr="A close-up of a hand pointing at something&#10;&#10;AI-generated content may be incorrect.">
            <a:extLst>
              <a:ext uri="{FF2B5EF4-FFF2-40B4-BE49-F238E27FC236}">
                <a16:creationId xmlns:a16="http://schemas.microsoft.com/office/drawing/2014/main" id="{9891E1B3-03D8-BFAD-9BFC-757758AEC643}"/>
              </a:ext>
            </a:extLst>
          </p:cNvPr>
          <p:cNvPicPr>
            <a:picLocks noChangeAspect="1"/>
          </p:cNvPicPr>
          <p:nvPr/>
        </p:nvPicPr>
        <p:blipFill rotWithShape="1">
          <a:blip r:embed="rId3"/>
          <a:srcRect t="8146" b="29312"/>
          <a:stretch>
            <a:fillRect/>
          </a:stretch>
        </p:blipFill>
        <p:spPr>
          <a:xfrm>
            <a:off x="485523" y="1412874"/>
            <a:ext cx="11224347" cy="4679951"/>
          </a:xfrm>
          <a:prstGeom prst="rect">
            <a:avLst/>
          </a:prstGeom>
        </p:spPr>
      </p:pic>
      <p:sp>
        <p:nvSpPr>
          <p:cNvPr id="30" name="Rectangle 29">
            <a:extLst>
              <a:ext uri="{FF2B5EF4-FFF2-40B4-BE49-F238E27FC236}">
                <a16:creationId xmlns:a16="http://schemas.microsoft.com/office/drawing/2014/main" id="{1223A723-4C1F-85EA-6353-BEC753D833B8}"/>
              </a:ext>
              <a:ext uri="{C183D7F6-B498-43B3-948B-1728B52AA6E4}">
                <adec:decorative xmlns:adec="http://schemas.microsoft.com/office/drawing/2017/decorative" val="1"/>
              </a:ext>
            </a:extLst>
          </p:cNvPr>
          <p:cNvSpPr/>
          <p:nvPr/>
        </p:nvSpPr>
        <p:spPr>
          <a:xfrm>
            <a:off x="479424" y="1412874"/>
            <a:ext cx="9248776" cy="4679951"/>
          </a:xfrm>
          <a:prstGeom prst="rect">
            <a:avLst/>
          </a:prstGeom>
          <a:gradFill flip="none" rotWithShape="1">
            <a:gsLst>
              <a:gs pos="0">
                <a:schemeClr val="tx1">
                  <a:lumMod val="0"/>
                  <a:alpha val="0"/>
                </a:schemeClr>
              </a:gs>
              <a:gs pos="100000">
                <a:srgbClr val="000000">
                  <a:alpha val="82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 name="Title 1">
            <a:extLst>
              <a:ext uri="{FF2B5EF4-FFF2-40B4-BE49-F238E27FC236}">
                <a16:creationId xmlns:a16="http://schemas.microsoft.com/office/drawing/2014/main" id="{F87873A5-CF82-4C94-9B32-F2F003465484}"/>
              </a:ext>
            </a:extLst>
          </p:cNvPr>
          <p:cNvSpPr>
            <a:spLocks noGrp="1"/>
          </p:cNvSpPr>
          <p:nvPr>
            <p:ph type="title"/>
          </p:nvPr>
        </p:nvSpPr>
        <p:spPr>
          <a:xfrm>
            <a:off x="485523" y="345396"/>
            <a:ext cx="11224347" cy="470898"/>
          </a:xfrm>
        </p:spPr>
        <p:txBody>
          <a:bodyPr/>
          <a:lstStyle/>
          <a:p>
            <a:r>
              <a:rPr lang="en-US" dirty="0"/>
              <a:t>Polling question 6</a:t>
            </a:r>
          </a:p>
        </p:txBody>
      </p:sp>
      <p:sp>
        <p:nvSpPr>
          <p:cNvPr id="8" name="Text Placeholder 5">
            <a:extLst>
              <a:ext uri="{FF2B5EF4-FFF2-40B4-BE49-F238E27FC236}">
                <a16:creationId xmlns:a16="http://schemas.microsoft.com/office/drawing/2014/main" id="{ECF52E6A-00B3-D059-E9AF-83FD4DAD09CC}"/>
              </a:ext>
            </a:extLst>
          </p:cNvPr>
          <p:cNvSpPr txBox="1">
            <a:spLocks/>
          </p:cNvSpPr>
          <p:nvPr/>
        </p:nvSpPr>
        <p:spPr>
          <a:xfrm>
            <a:off x="1021363" y="2079806"/>
            <a:ext cx="5629693" cy="565027"/>
          </a:xfrm>
          <a:prstGeom prst="rect">
            <a:avLst/>
          </a:prstGeom>
        </p:spPr>
        <p:txBody>
          <a:bodyPr vert="horz" lIns="0" tIns="0" rIns="0" bIns="0" rtlCol="0" anchor="t" anchorCtr="0">
            <a:noAutofit/>
          </a:bodyPr>
          <a:lstStyle>
            <a:lvl1pPr marL="0" indent="0"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bg1"/>
                </a:solidFill>
                <a:latin typeface="EYInterstate Light" panose="02000506000000020004" pitchFamily="2" charset="0"/>
                <a:ea typeface="+mn-ea"/>
                <a:cs typeface="+mn-cs"/>
              </a:defRPr>
            </a:lvl1pPr>
            <a:lvl2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2pPr>
            <a:lvl3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3pPr>
            <a:lvl4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4pPr>
            <a:lvl5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buClr>
                <a:srgbClr val="FFE600"/>
              </a:buClr>
            </a:pPr>
            <a:r>
              <a:rPr lang="en-IN" sz="2000" b="1" dirty="0">
                <a:latin typeface="+mn-lt"/>
              </a:rPr>
              <a:t>Material assistance provisions under Sections 45Y and 48E are effective for projects that begin construction after which date:</a:t>
            </a:r>
          </a:p>
        </p:txBody>
      </p:sp>
      <p:grpSp>
        <p:nvGrpSpPr>
          <p:cNvPr id="40" name="Group 39">
            <a:extLst>
              <a:ext uri="{FF2B5EF4-FFF2-40B4-BE49-F238E27FC236}">
                <a16:creationId xmlns:a16="http://schemas.microsoft.com/office/drawing/2014/main" id="{78F0B9D5-76BB-30FB-9DBC-0437DA2A9824}"/>
              </a:ext>
            </a:extLst>
          </p:cNvPr>
          <p:cNvGrpSpPr/>
          <p:nvPr/>
        </p:nvGrpSpPr>
        <p:grpSpPr>
          <a:xfrm>
            <a:off x="943828" y="3223979"/>
            <a:ext cx="7154826" cy="359441"/>
            <a:chOff x="1095870" y="3098852"/>
            <a:chExt cx="7154826" cy="359441"/>
          </a:xfrm>
        </p:grpSpPr>
        <p:sp>
          <p:nvSpPr>
            <p:cNvPr id="20" name="Title 1">
              <a:extLst>
                <a:ext uri="{FF2B5EF4-FFF2-40B4-BE49-F238E27FC236}">
                  <a16:creationId xmlns:a16="http://schemas.microsoft.com/office/drawing/2014/main" id="{CBDC89FC-A976-00F5-8010-1A6DD9C40FA6}"/>
                </a:ext>
              </a:extLst>
            </p:cNvPr>
            <p:cNvSpPr txBox="1">
              <a:spLocks/>
            </p:cNvSpPr>
            <p:nvPr/>
          </p:nvSpPr>
          <p:spPr>
            <a:xfrm>
              <a:off x="1647949" y="3098852"/>
              <a:ext cx="6602747" cy="359441"/>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4 July 2025</a:t>
              </a:r>
            </a:p>
          </p:txBody>
        </p:sp>
        <p:grpSp>
          <p:nvGrpSpPr>
            <p:cNvPr id="31" name="Group 30">
              <a:extLst>
                <a:ext uri="{FF2B5EF4-FFF2-40B4-BE49-F238E27FC236}">
                  <a16:creationId xmlns:a16="http://schemas.microsoft.com/office/drawing/2014/main" id="{2E9775B9-3E02-F06F-227F-A13C0DD765A0}"/>
                </a:ext>
              </a:extLst>
            </p:cNvPr>
            <p:cNvGrpSpPr/>
            <p:nvPr/>
          </p:nvGrpSpPr>
          <p:grpSpPr>
            <a:xfrm>
              <a:off x="1095870" y="3117773"/>
              <a:ext cx="496724" cy="321599"/>
              <a:chOff x="1095870" y="2599453"/>
              <a:chExt cx="496724" cy="321599"/>
            </a:xfrm>
          </p:grpSpPr>
          <p:sp>
            <p:nvSpPr>
              <p:cNvPr id="9" name="Oval 8">
                <a:extLst>
                  <a:ext uri="{FF2B5EF4-FFF2-40B4-BE49-F238E27FC236}">
                    <a16:creationId xmlns:a16="http://schemas.microsoft.com/office/drawing/2014/main" id="{221F1D53-E583-AF33-7D1E-19CD6578EAB9}"/>
                  </a:ext>
                </a:extLst>
              </p:cNvPr>
              <p:cNvSpPr/>
              <p:nvPr/>
            </p:nvSpPr>
            <p:spPr>
              <a:xfrm>
                <a:off x="1163675" y="2599453"/>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algn="ctr"/>
                <a:endParaRPr lang="en-US" sz="1500" kern="0" dirty="0">
                  <a:solidFill>
                    <a:schemeClr val="bg1"/>
                  </a:solidFill>
                </a:endParaRPr>
              </a:p>
            </p:txBody>
          </p:sp>
          <p:sp>
            <p:nvSpPr>
              <p:cNvPr id="24" name="Title 1">
                <a:extLst>
                  <a:ext uri="{FF2B5EF4-FFF2-40B4-BE49-F238E27FC236}">
                    <a16:creationId xmlns:a16="http://schemas.microsoft.com/office/drawing/2014/main" id="{65B40106-5CCF-1743-BEA2-C59915305B85}"/>
                  </a:ext>
                </a:extLst>
              </p:cNvPr>
              <p:cNvSpPr txBox="1">
                <a:spLocks/>
              </p:cNvSpPr>
              <p:nvPr/>
            </p:nvSpPr>
            <p:spPr>
              <a:xfrm>
                <a:off x="1095870" y="2634928"/>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i="0" u="none" strike="noStrike" kern="1200" cap="none" spc="0" normalizeH="0" baseline="0" noProof="0" dirty="0">
                    <a:ln>
                      <a:noFill/>
                    </a:ln>
                    <a:solidFill>
                      <a:schemeClr val="tx1"/>
                    </a:solidFill>
                    <a:effectLst/>
                    <a:uLnTx/>
                    <a:uFillTx/>
                    <a:latin typeface="+mn-lt"/>
                    <a:ea typeface="+mj-ea"/>
                    <a:cs typeface="Arial" pitchFamily="34" charset="0"/>
                  </a:rPr>
                  <a:t>A</a:t>
                </a:r>
              </a:p>
            </p:txBody>
          </p:sp>
        </p:grpSp>
      </p:grpSp>
      <p:grpSp>
        <p:nvGrpSpPr>
          <p:cNvPr id="37" name="Group 36">
            <a:extLst>
              <a:ext uri="{FF2B5EF4-FFF2-40B4-BE49-F238E27FC236}">
                <a16:creationId xmlns:a16="http://schemas.microsoft.com/office/drawing/2014/main" id="{EF4B52E3-E937-D3E1-BF91-C81288994995}"/>
              </a:ext>
            </a:extLst>
          </p:cNvPr>
          <p:cNvGrpSpPr/>
          <p:nvPr/>
        </p:nvGrpSpPr>
        <p:grpSpPr>
          <a:xfrm>
            <a:off x="943828" y="3824012"/>
            <a:ext cx="6595370" cy="326373"/>
            <a:chOff x="1095870" y="3746316"/>
            <a:chExt cx="6595370" cy="326373"/>
          </a:xfrm>
        </p:grpSpPr>
        <p:sp>
          <p:nvSpPr>
            <p:cNvPr id="21" name="Title 1">
              <a:extLst>
                <a:ext uri="{FF2B5EF4-FFF2-40B4-BE49-F238E27FC236}">
                  <a16:creationId xmlns:a16="http://schemas.microsoft.com/office/drawing/2014/main" id="{89BB24A8-B8AD-4C8E-CCFB-ABD74961B81E}"/>
                </a:ext>
              </a:extLst>
            </p:cNvPr>
            <p:cNvSpPr txBox="1">
              <a:spLocks/>
            </p:cNvSpPr>
            <p:nvPr/>
          </p:nvSpPr>
          <p:spPr>
            <a:xfrm>
              <a:off x="1654218" y="3746316"/>
              <a:ext cx="6037022" cy="292646"/>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31 December 2025</a:t>
              </a:r>
            </a:p>
          </p:txBody>
        </p:sp>
        <p:grpSp>
          <p:nvGrpSpPr>
            <p:cNvPr id="33" name="Group 32">
              <a:extLst>
                <a:ext uri="{FF2B5EF4-FFF2-40B4-BE49-F238E27FC236}">
                  <a16:creationId xmlns:a16="http://schemas.microsoft.com/office/drawing/2014/main" id="{B3A40464-145F-28F5-60A9-1C2522B6D86E}"/>
                </a:ext>
              </a:extLst>
            </p:cNvPr>
            <p:cNvGrpSpPr/>
            <p:nvPr/>
          </p:nvGrpSpPr>
          <p:grpSpPr>
            <a:xfrm>
              <a:off x="1095870" y="3751090"/>
              <a:ext cx="496724" cy="321599"/>
              <a:chOff x="1095870" y="3238440"/>
              <a:chExt cx="496724" cy="321599"/>
            </a:xfrm>
          </p:grpSpPr>
          <p:sp>
            <p:nvSpPr>
              <p:cNvPr id="5" name="Oval 4">
                <a:extLst>
                  <a:ext uri="{FF2B5EF4-FFF2-40B4-BE49-F238E27FC236}">
                    <a16:creationId xmlns:a16="http://schemas.microsoft.com/office/drawing/2014/main" id="{19CC00FB-09D0-0EC2-8128-B404BA3B5A4E}"/>
                  </a:ext>
                </a:extLst>
              </p:cNvPr>
              <p:cNvSpPr/>
              <p:nvPr/>
            </p:nvSpPr>
            <p:spPr>
              <a:xfrm>
                <a:off x="1170216" y="3238440"/>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5" name="Title 1">
                <a:extLst>
                  <a:ext uri="{FF2B5EF4-FFF2-40B4-BE49-F238E27FC236}">
                    <a16:creationId xmlns:a16="http://schemas.microsoft.com/office/drawing/2014/main" id="{76EE7432-88F4-55E2-111B-FBF46B5EDFAA}"/>
                  </a:ext>
                </a:extLst>
              </p:cNvPr>
              <p:cNvSpPr txBox="1">
                <a:spLocks/>
              </p:cNvSpPr>
              <p:nvPr/>
            </p:nvSpPr>
            <p:spPr>
              <a:xfrm>
                <a:off x="1095870" y="3266473"/>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B</a:t>
                </a:r>
              </a:p>
            </p:txBody>
          </p:sp>
        </p:grpSp>
      </p:grpSp>
      <p:grpSp>
        <p:nvGrpSpPr>
          <p:cNvPr id="38" name="Group 37">
            <a:extLst>
              <a:ext uri="{FF2B5EF4-FFF2-40B4-BE49-F238E27FC236}">
                <a16:creationId xmlns:a16="http://schemas.microsoft.com/office/drawing/2014/main" id="{E1847F81-08F4-792B-1943-AD29DDC77FA0}"/>
              </a:ext>
            </a:extLst>
          </p:cNvPr>
          <p:cNvGrpSpPr/>
          <p:nvPr/>
        </p:nvGrpSpPr>
        <p:grpSpPr>
          <a:xfrm>
            <a:off x="943828" y="4390977"/>
            <a:ext cx="7154827" cy="321599"/>
            <a:chOff x="1095870" y="4279955"/>
            <a:chExt cx="7154827" cy="321599"/>
          </a:xfrm>
        </p:grpSpPr>
        <p:sp>
          <p:nvSpPr>
            <p:cNvPr id="22" name="Title 1">
              <a:extLst>
                <a:ext uri="{FF2B5EF4-FFF2-40B4-BE49-F238E27FC236}">
                  <a16:creationId xmlns:a16="http://schemas.microsoft.com/office/drawing/2014/main" id="{B41D5DBD-0E2B-659D-9EC2-9595A1284EAE}"/>
                </a:ext>
              </a:extLst>
            </p:cNvPr>
            <p:cNvSpPr txBox="1">
              <a:spLocks/>
            </p:cNvSpPr>
            <p:nvPr/>
          </p:nvSpPr>
          <p:spPr>
            <a:xfrm>
              <a:off x="1647949" y="4284806"/>
              <a:ext cx="6602748" cy="292646"/>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31 December 2024</a:t>
              </a:r>
            </a:p>
          </p:txBody>
        </p:sp>
        <p:grpSp>
          <p:nvGrpSpPr>
            <p:cNvPr id="34" name="Group 33">
              <a:extLst>
                <a:ext uri="{FF2B5EF4-FFF2-40B4-BE49-F238E27FC236}">
                  <a16:creationId xmlns:a16="http://schemas.microsoft.com/office/drawing/2014/main" id="{CAC0B01C-D0BB-D0B3-C510-2A69A064CFC9}"/>
                </a:ext>
              </a:extLst>
            </p:cNvPr>
            <p:cNvGrpSpPr/>
            <p:nvPr/>
          </p:nvGrpSpPr>
          <p:grpSpPr>
            <a:xfrm>
              <a:off x="1095870" y="4279955"/>
              <a:ext cx="496724" cy="321599"/>
              <a:chOff x="1095870" y="3794526"/>
              <a:chExt cx="496724" cy="321599"/>
            </a:xfrm>
          </p:grpSpPr>
          <p:sp>
            <p:nvSpPr>
              <p:cNvPr id="6" name="Oval 5">
                <a:extLst>
                  <a:ext uri="{FF2B5EF4-FFF2-40B4-BE49-F238E27FC236}">
                    <a16:creationId xmlns:a16="http://schemas.microsoft.com/office/drawing/2014/main" id="{4F45731A-F852-674D-66A0-0CC87C68EB5C}"/>
                  </a:ext>
                </a:extLst>
              </p:cNvPr>
              <p:cNvSpPr/>
              <p:nvPr/>
            </p:nvSpPr>
            <p:spPr>
              <a:xfrm>
                <a:off x="1170216" y="3794526"/>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6" name="Title 1">
                <a:extLst>
                  <a:ext uri="{FF2B5EF4-FFF2-40B4-BE49-F238E27FC236}">
                    <a16:creationId xmlns:a16="http://schemas.microsoft.com/office/drawing/2014/main" id="{9D2D1155-5D75-3FC5-D1E3-CFAAEF18386C}"/>
                  </a:ext>
                </a:extLst>
              </p:cNvPr>
              <p:cNvSpPr txBox="1">
                <a:spLocks/>
              </p:cNvSpPr>
              <p:nvPr/>
            </p:nvSpPr>
            <p:spPr>
              <a:xfrm>
                <a:off x="1095870" y="3822559"/>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C</a:t>
                </a:r>
              </a:p>
            </p:txBody>
          </p:sp>
        </p:grpSp>
      </p:grpSp>
      <p:grpSp>
        <p:nvGrpSpPr>
          <p:cNvPr id="39" name="Group 38">
            <a:extLst>
              <a:ext uri="{FF2B5EF4-FFF2-40B4-BE49-F238E27FC236}">
                <a16:creationId xmlns:a16="http://schemas.microsoft.com/office/drawing/2014/main" id="{84555DCF-D4E6-8E2F-F042-2877C633360B}"/>
              </a:ext>
            </a:extLst>
          </p:cNvPr>
          <p:cNvGrpSpPr/>
          <p:nvPr/>
        </p:nvGrpSpPr>
        <p:grpSpPr>
          <a:xfrm>
            <a:off x="943828" y="4953168"/>
            <a:ext cx="5544387" cy="321599"/>
            <a:chOff x="1095870" y="4828041"/>
            <a:chExt cx="5544387" cy="321599"/>
          </a:xfrm>
        </p:grpSpPr>
        <p:sp>
          <p:nvSpPr>
            <p:cNvPr id="23" name="Title 1">
              <a:extLst>
                <a:ext uri="{FF2B5EF4-FFF2-40B4-BE49-F238E27FC236}">
                  <a16:creationId xmlns:a16="http://schemas.microsoft.com/office/drawing/2014/main" id="{B85B893E-F903-BC88-CBAF-051F87777FC1}"/>
                </a:ext>
              </a:extLst>
            </p:cNvPr>
            <p:cNvSpPr txBox="1">
              <a:spLocks/>
            </p:cNvSpPr>
            <p:nvPr/>
          </p:nvSpPr>
          <p:spPr>
            <a:xfrm>
              <a:off x="1665997" y="4837115"/>
              <a:ext cx="4974260" cy="303450"/>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All of the above</a:t>
              </a:r>
            </a:p>
          </p:txBody>
        </p:sp>
        <p:grpSp>
          <p:nvGrpSpPr>
            <p:cNvPr id="35" name="Group 34">
              <a:extLst>
                <a:ext uri="{FF2B5EF4-FFF2-40B4-BE49-F238E27FC236}">
                  <a16:creationId xmlns:a16="http://schemas.microsoft.com/office/drawing/2014/main" id="{A42C9B1E-9E2A-C07B-A5E7-CFBD72912208}"/>
                </a:ext>
              </a:extLst>
            </p:cNvPr>
            <p:cNvGrpSpPr/>
            <p:nvPr/>
          </p:nvGrpSpPr>
          <p:grpSpPr>
            <a:xfrm>
              <a:off x="1095870" y="4828041"/>
              <a:ext cx="496724" cy="321599"/>
              <a:chOff x="1095870" y="4332741"/>
              <a:chExt cx="496724" cy="321599"/>
            </a:xfrm>
          </p:grpSpPr>
          <p:sp>
            <p:nvSpPr>
              <p:cNvPr id="7" name="Oval 6">
                <a:extLst>
                  <a:ext uri="{FF2B5EF4-FFF2-40B4-BE49-F238E27FC236}">
                    <a16:creationId xmlns:a16="http://schemas.microsoft.com/office/drawing/2014/main" id="{3CA626DD-FE45-A3FC-DCE5-87E1DF46D6CD}"/>
                  </a:ext>
                </a:extLst>
              </p:cNvPr>
              <p:cNvSpPr/>
              <p:nvPr/>
            </p:nvSpPr>
            <p:spPr>
              <a:xfrm>
                <a:off x="1170216" y="4332741"/>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7" name="Title 1">
                <a:extLst>
                  <a:ext uri="{FF2B5EF4-FFF2-40B4-BE49-F238E27FC236}">
                    <a16:creationId xmlns:a16="http://schemas.microsoft.com/office/drawing/2014/main" id="{307266A9-210A-69F6-C518-07B74951BD15}"/>
                  </a:ext>
                </a:extLst>
              </p:cNvPr>
              <p:cNvSpPr txBox="1">
                <a:spLocks/>
              </p:cNvSpPr>
              <p:nvPr/>
            </p:nvSpPr>
            <p:spPr>
              <a:xfrm>
                <a:off x="1095870" y="4360774"/>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gn="ctr">
                  <a:defRPr/>
                </a:pPr>
                <a:r>
                  <a:rPr lang="en-GB" sz="1500" dirty="0">
                    <a:solidFill>
                      <a:schemeClr val="tx1"/>
                    </a:solidFill>
                    <a:latin typeface="+mn-lt"/>
                  </a:rPr>
                  <a:t>D</a:t>
                </a:r>
              </a:p>
            </p:txBody>
          </p:sp>
        </p:grpSp>
      </p:grpSp>
    </p:spTree>
    <p:extLst>
      <p:ext uri="{BB962C8B-B14F-4D97-AF65-F5344CB8AC3E}">
        <p14:creationId xmlns:p14="http://schemas.microsoft.com/office/powerpoint/2010/main" val="149865663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54EBAB-E599-DD28-0001-7F3C7A437B3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566D637-E79B-C6F3-C06C-3796BD29F748}"/>
              </a:ext>
            </a:extLst>
          </p:cNvPr>
          <p:cNvSpPr>
            <a:spLocks noGrp="1"/>
          </p:cNvSpPr>
          <p:nvPr>
            <p:ph type="title"/>
          </p:nvPr>
        </p:nvSpPr>
        <p:spPr/>
        <p:txBody>
          <a:bodyPr/>
          <a:lstStyle/>
          <a:p>
            <a:r>
              <a:rPr lang="en-IN" dirty="0"/>
              <a:t>Employer-Provided Childcare Credit — overview</a:t>
            </a:r>
            <a:endParaRPr lang="en-US" dirty="0"/>
          </a:p>
        </p:txBody>
      </p:sp>
      <p:sp>
        <p:nvSpPr>
          <p:cNvPr id="10" name="Rectangle 3">
            <a:extLst>
              <a:ext uri="{FF2B5EF4-FFF2-40B4-BE49-F238E27FC236}">
                <a16:creationId xmlns:a16="http://schemas.microsoft.com/office/drawing/2014/main" id="{A4B9A164-FB87-E890-2848-FD43D9E8C98C}"/>
              </a:ext>
            </a:extLst>
          </p:cNvPr>
          <p:cNvSpPr txBox="1">
            <a:spLocks noChangeArrowheads="1"/>
          </p:cNvSpPr>
          <p:nvPr/>
        </p:nvSpPr>
        <p:spPr>
          <a:xfrm>
            <a:off x="693683" y="1667424"/>
            <a:ext cx="10550847"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550" dirty="0"/>
              <a:t>Section 45F provides an income tax credit for organizations that provide childcare services to employees.</a:t>
            </a:r>
          </a:p>
          <a:p>
            <a:pPr marL="320040" indent="-320040">
              <a:spcBef>
                <a:spcPts val="0"/>
              </a:spcBef>
              <a:spcAft>
                <a:spcPts val="600"/>
              </a:spcAft>
            </a:pPr>
            <a:r>
              <a:rPr lang="en-IN" sz="1550" dirty="0"/>
              <a:t>Eligibility requirements:</a:t>
            </a:r>
          </a:p>
          <a:p>
            <a:pPr marL="320040" indent="-320040">
              <a:spcBef>
                <a:spcPts val="0"/>
              </a:spcBef>
              <a:spcAft>
                <a:spcPts val="600"/>
              </a:spcAft>
            </a:pPr>
            <a:r>
              <a:rPr lang="en-IN" sz="1550" dirty="0"/>
              <a:t>“Qualified childcare expenditures” are any amount paid or incurred: </a:t>
            </a:r>
          </a:p>
          <a:p>
            <a:pPr marL="640080" indent="-320040">
              <a:spcBef>
                <a:spcPts val="0"/>
              </a:spcBef>
              <a:spcAft>
                <a:spcPts val="600"/>
              </a:spcAft>
            </a:pPr>
            <a:r>
              <a:rPr lang="en-IN" sz="1550" dirty="0"/>
              <a:t>To acquire, construct, rehabilitate or expand property that is to be used as part of a “qualified childcare facility” of the taxpayer:</a:t>
            </a:r>
          </a:p>
          <a:p>
            <a:pPr marL="960120" indent="-320040">
              <a:spcBef>
                <a:spcPts val="0"/>
              </a:spcBef>
              <a:spcAft>
                <a:spcPts val="600"/>
              </a:spcAft>
            </a:pPr>
            <a:r>
              <a:rPr lang="en-IN" sz="1500" dirty="0"/>
              <a:t>Which is not part of the principal residence of the taxpayer or any employee of the taxpayer</a:t>
            </a:r>
          </a:p>
          <a:p>
            <a:pPr marL="640080" indent="-320040">
              <a:spcBef>
                <a:spcPts val="0"/>
              </a:spcBef>
              <a:spcAft>
                <a:spcPts val="600"/>
              </a:spcAft>
            </a:pPr>
            <a:r>
              <a:rPr lang="en-IN" sz="1550" dirty="0"/>
              <a:t>For the operating costs of a qualified childcare facility of the taxpayer:</a:t>
            </a:r>
          </a:p>
          <a:p>
            <a:pPr marL="960120" indent="-320040">
              <a:spcBef>
                <a:spcPts val="0"/>
              </a:spcBef>
              <a:spcAft>
                <a:spcPts val="600"/>
              </a:spcAft>
            </a:pPr>
            <a:r>
              <a:rPr lang="en-IN" sz="1500" dirty="0"/>
              <a:t>Including costs related to the training of employees, to scholarship programs and to the providing of increased compensation to employees with higher levels of childcare training.</a:t>
            </a:r>
          </a:p>
          <a:p>
            <a:pPr marL="640080" indent="-320040">
              <a:spcBef>
                <a:spcPts val="0"/>
              </a:spcBef>
              <a:spcAft>
                <a:spcPts val="600"/>
              </a:spcAft>
            </a:pPr>
            <a:r>
              <a:rPr lang="en-IN" sz="1550" dirty="0"/>
              <a:t>Under a contract with a qualified childcare facility to provide childcare services to employees of the taxpayer:</a:t>
            </a:r>
          </a:p>
          <a:p>
            <a:pPr marL="960120" indent="-320040">
              <a:spcBef>
                <a:spcPts val="0"/>
              </a:spcBef>
              <a:spcAft>
                <a:spcPts val="600"/>
              </a:spcAft>
            </a:pPr>
            <a:r>
              <a:rPr lang="en-IN" sz="1500" dirty="0"/>
              <a:t>Qualified childcare expenditures do not include expenses in excess of the fair market value of the childcare.</a:t>
            </a:r>
          </a:p>
        </p:txBody>
      </p:sp>
      <p:grpSp>
        <p:nvGrpSpPr>
          <p:cNvPr id="11" name="Group 10">
            <a:extLst>
              <a:ext uri="{FF2B5EF4-FFF2-40B4-BE49-F238E27FC236}">
                <a16:creationId xmlns:a16="http://schemas.microsoft.com/office/drawing/2014/main" id="{038C748E-D7AC-5414-2C46-6B905454E73A}"/>
              </a:ext>
            </a:extLst>
          </p:cNvPr>
          <p:cNvGrpSpPr/>
          <p:nvPr/>
        </p:nvGrpSpPr>
        <p:grpSpPr>
          <a:xfrm>
            <a:off x="479425" y="1412876"/>
            <a:ext cx="11223625" cy="3997324"/>
            <a:chOff x="479425" y="2708269"/>
            <a:chExt cx="11230445" cy="3278681"/>
          </a:xfrm>
        </p:grpSpPr>
        <p:grpSp>
          <p:nvGrpSpPr>
            <p:cNvPr id="12" name="Group 11">
              <a:extLst>
                <a:ext uri="{FF2B5EF4-FFF2-40B4-BE49-F238E27FC236}">
                  <a16:creationId xmlns:a16="http://schemas.microsoft.com/office/drawing/2014/main" id="{2C6EA334-4F60-232B-DDE7-E2E80A3B85BE}"/>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49B63C06-DAEA-C171-CA7B-833577219C57}"/>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9CA5328-F72A-86CA-6CEC-B2AE646A46EF}"/>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810D4A9-461B-734D-DAE4-C27D9EA741A6}"/>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E0E7F79C-D811-C86E-C8A2-E4829F467DAA}"/>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6FFF3F19-F418-0328-BB81-5FBAA5EEC50A}"/>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01F4D752-8A12-7153-4504-18D36E96C37A}"/>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4F14E7F-C318-6CF5-56E2-46CB7353571D}"/>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3320160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534D01-3C10-A4B5-C64B-79C63DD016D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4470A77-0F4C-14E7-BCB1-3941981F18E3}"/>
              </a:ext>
            </a:extLst>
          </p:cNvPr>
          <p:cNvSpPr>
            <a:spLocks noGrp="1"/>
          </p:cNvSpPr>
          <p:nvPr>
            <p:ph type="title"/>
          </p:nvPr>
        </p:nvSpPr>
        <p:spPr/>
        <p:txBody>
          <a:bodyPr/>
          <a:lstStyle/>
          <a:p>
            <a:r>
              <a:rPr lang="en-IN" dirty="0"/>
              <a:t>Employer-Provided Childcare Credit — overview (cont.)</a:t>
            </a:r>
            <a:endParaRPr lang="en-US" dirty="0"/>
          </a:p>
        </p:txBody>
      </p:sp>
      <p:sp>
        <p:nvSpPr>
          <p:cNvPr id="10" name="Rectangle 3">
            <a:extLst>
              <a:ext uri="{FF2B5EF4-FFF2-40B4-BE49-F238E27FC236}">
                <a16:creationId xmlns:a16="http://schemas.microsoft.com/office/drawing/2014/main" id="{649E8B87-2D8D-1864-AE9C-F3C87A3BC8E5}"/>
              </a:ext>
            </a:extLst>
          </p:cNvPr>
          <p:cNvSpPr txBox="1">
            <a:spLocks noChangeArrowheads="1"/>
          </p:cNvSpPr>
          <p:nvPr/>
        </p:nvSpPr>
        <p:spPr>
          <a:xfrm>
            <a:off x="693683" y="1667424"/>
            <a:ext cx="10550847"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550" dirty="0"/>
              <a:t>“Qualified childcare facilities” are facilities: </a:t>
            </a:r>
          </a:p>
          <a:p>
            <a:pPr marL="640080" indent="-320040">
              <a:spcBef>
                <a:spcPts val="0"/>
              </a:spcBef>
              <a:spcAft>
                <a:spcPts val="600"/>
              </a:spcAft>
            </a:pPr>
            <a:r>
              <a:rPr lang="en-IN" sz="1550" dirty="0"/>
              <a:t>The principal use of which are to provide childcare assistance</a:t>
            </a:r>
          </a:p>
          <a:p>
            <a:pPr marL="640080" indent="-320040">
              <a:spcBef>
                <a:spcPts val="0"/>
              </a:spcBef>
              <a:spcAft>
                <a:spcPts val="600"/>
              </a:spcAft>
            </a:pPr>
            <a:r>
              <a:rPr lang="en-IN" sz="1550" dirty="0"/>
              <a:t>That meet the requirements of all applicable laws and regulations of the state and local governments in which they are located, including the licensing of the facilities as childcare facilities</a:t>
            </a:r>
          </a:p>
          <a:p>
            <a:pPr marL="320040" indent="-320040">
              <a:spcBef>
                <a:spcPts val="0"/>
              </a:spcBef>
              <a:spcAft>
                <a:spcPts val="600"/>
              </a:spcAft>
            </a:pPr>
            <a:r>
              <a:rPr lang="en-IN" sz="1550" dirty="0"/>
              <a:t>Tax-exempt entities may utilize the credits against unrelated business taxable income (UBTI) as described below:</a:t>
            </a:r>
          </a:p>
          <a:p>
            <a:pPr marL="640080" indent="-320040">
              <a:spcBef>
                <a:spcPts val="0"/>
              </a:spcBef>
              <a:spcAft>
                <a:spcPts val="600"/>
              </a:spcAft>
            </a:pPr>
            <a:r>
              <a:rPr lang="en-IN" sz="1550" dirty="0"/>
              <a:t>In Revenue Ruling 2003–64, the Internal Revenue Service ruled that an exempt social club was entitled to claim a credit under Section 45B (a credit for portion of employer social security taxes paid with respect to employee cash tips) against </a:t>
            </a:r>
            <a:r>
              <a:rPr lang="en-IN" sz="1550" dirty="0" err="1"/>
              <a:t>UBTI</a:t>
            </a:r>
            <a:r>
              <a:rPr lang="en-IN" sz="1550" dirty="0"/>
              <a:t>, even though the tips generating the credit did not result from </a:t>
            </a:r>
            <a:r>
              <a:rPr lang="en-IN" sz="1550" dirty="0" err="1"/>
              <a:t>UBTI</a:t>
            </a:r>
            <a:r>
              <a:rPr lang="en-IN" sz="1550" dirty="0"/>
              <a:t> activities. We note that Section 45B is also a general business credit.</a:t>
            </a:r>
          </a:p>
          <a:p>
            <a:pPr marL="640080" indent="-320040">
              <a:spcBef>
                <a:spcPts val="0"/>
              </a:spcBef>
              <a:spcAft>
                <a:spcPts val="600"/>
              </a:spcAft>
            </a:pPr>
            <a:r>
              <a:rPr lang="en-IN" sz="1550" dirty="0"/>
              <a:t>We find the above to be analogous to Section 45F.</a:t>
            </a:r>
          </a:p>
          <a:p>
            <a:pPr marL="320040" indent="-320040">
              <a:spcBef>
                <a:spcPts val="0"/>
              </a:spcBef>
              <a:spcAft>
                <a:spcPts val="600"/>
              </a:spcAft>
            </a:pPr>
            <a:r>
              <a:rPr lang="en-IN" sz="1550" dirty="0"/>
              <a:t>Any unused credits in a tax year can be carried back one year or carried forward 20 years.</a:t>
            </a:r>
          </a:p>
        </p:txBody>
      </p:sp>
      <p:grpSp>
        <p:nvGrpSpPr>
          <p:cNvPr id="11" name="Group 10">
            <a:extLst>
              <a:ext uri="{FF2B5EF4-FFF2-40B4-BE49-F238E27FC236}">
                <a16:creationId xmlns:a16="http://schemas.microsoft.com/office/drawing/2014/main" id="{A7A94EFA-5E43-22DF-23D4-7398B69BBA22}"/>
              </a:ext>
            </a:extLst>
          </p:cNvPr>
          <p:cNvGrpSpPr/>
          <p:nvPr/>
        </p:nvGrpSpPr>
        <p:grpSpPr>
          <a:xfrm>
            <a:off x="479425" y="1412876"/>
            <a:ext cx="11223625" cy="3997324"/>
            <a:chOff x="479425" y="2708269"/>
            <a:chExt cx="11230445" cy="3278681"/>
          </a:xfrm>
        </p:grpSpPr>
        <p:grpSp>
          <p:nvGrpSpPr>
            <p:cNvPr id="12" name="Group 11">
              <a:extLst>
                <a:ext uri="{FF2B5EF4-FFF2-40B4-BE49-F238E27FC236}">
                  <a16:creationId xmlns:a16="http://schemas.microsoft.com/office/drawing/2014/main" id="{C6BE5DF7-B43B-715F-E0F9-8FD9303D611A}"/>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D76D24C7-79E1-8C05-4F47-745C69F9EE3A}"/>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4F22D073-0B25-9399-5C2A-907718CE0BEE}"/>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B58D1A06-AB54-D435-50DA-57A52A3EEBF0}"/>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36E6E196-5A71-FDA3-0F1A-0718CC3A12C5}"/>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B3E89CBF-14EA-92F9-EFC5-C6CC5E0D01DA}"/>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FF976D2-32F7-1152-BED8-1FAF4934C706}"/>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97CC418-5306-1935-5CB5-865BD6EE82BC}"/>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96366310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9B68E9-CB29-B13D-7509-851AF45AF09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A790F70-A342-84DC-D2F3-C0533F326ECD}"/>
              </a:ext>
            </a:extLst>
          </p:cNvPr>
          <p:cNvSpPr>
            <a:spLocks noGrp="1"/>
          </p:cNvSpPr>
          <p:nvPr>
            <p:ph type="title"/>
          </p:nvPr>
        </p:nvSpPr>
        <p:spPr/>
        <p:txBody>
          <a:bodyPr/>
          <a:lstStyle/>
          <a:p>
            <a:r>
              <a:rPr lang="en-IN" dirty="0"/>
              <a:t>H.R. 1, the One Big Beautiful Bill Act, changes to Employer-Provided Childcare Credit</a:t>
            </a:r>
            <a:endParaRPr lang="en-US" dirty="0"/>
          </a:p>
        </p:txBody>
      </p:sp>
      <p:sp>
        <p:nvSpPr>
          <p:cNvPr id="10" name="Rectangle 3">
            <a:extLst>
              <a:ext uri="{FF2B5EF4-FFF2-40B4-BE49-F238E27FC236}">
                <a16:creationId xmlns:a16="http://schemas.microsoft.com/office/drawing/2014/main" id="{513EFD59-7D61-F556-E8C1-B3D58C846529}"/>
              </a:ext>
            </a:extLst>
          </p:cNvPr>
          <p:cNvSpPr txBox="1">
            <a:spLocks noChangeArrowheads="1"/>
          </p:cNvSpPr>
          <p:nvPr/>
        </p:nvSpPr>
        <p:spPr>
          <a:xfrm>
            <a:off x="726255" y="1667424"/>
            <a:ext cx="4208515"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0" indent="0" algn="ctr">
              <a:spcBef>
                <a:spcPts val="0"/>
              </a:spcBef>
              <a:spcAft>
                <a:spcPts val="600"/>
              </a:spcAft>
              <a:buNone/>
            </a:pPr>
            <a:r>
              <a:rPr lang="en-IN" sz="1800" dirty="0">
                <a:solidFill>
                  <a:schemeClr val="tx2"/>
                </a:solidFill>
              </a:rPr>
              <a:t>Prior credit</a:t>
            </a:r>
          </a:p>
          <a:p>
            <a:pPr marL="320040" indent="-320040">
              <a:spcBef>
                <a:spcPts val="0"/>
              </a:spcBef>
              <a:spcAft>
                <a:spcPts val="600"/>
              </a:spcAft>
            </a:pPr>
            <a:r>
              <a:rPr lang="en-IN" sz="1550" dirty="0"/>
              <a:t>Credit amount: The sum of 25% of qualified childcare expenditures</a:t>
            </a:r>
          </a:p>
          <a:p>
            <a:pPr marL="320040" indent="-320040">
              <a:spcBef>
                <a:spcPts val="0"/>
              </a:spcBef>
              <a:spcAft>
                <a:spcPts val="600"/>
              </a:spcAft>
            </a:pPr>
            <a:r>
              <a:rPr lang="en-IN" sz="1550" dirty="0"/>
              <a:t>10% of qualified childcare resource and referral expenditures</a:t>
            </a:r>
          </a:p>
          <a:p>
            <a:pPr marL="320040" indent="-320040">
              <a:spcBef>
                <a:spcPts val="0"/>
              </a:spcBef>
              <a:spcAft>
                <a:spcPts val="600"/>
              </a:spcAft>
            </a:pPr>
            <a:r>
              <a:rPr lang="en-IN" sz="1550" dirty="0"/>
              <a:t>Credit amount capped at $150,000</a:t>
            </a:r>
          </a:p>
          <a:p>
            <a:pPr marL="320040" indent="-320040">
              <a:spcBef>
                <a:spcPts val="0"/>
              </a:spcBef>
              <a:spcAft>
                <a:spcPts val="600"/>
              </a:spcAft>
            </a:pPr>
            <a:r>
              <a:rPr lang="en-IN" sz="1550" dirty="0"/>
              <a:t>No definition of small businesses</a:t>
            </a:r>
          </a:p>
          <a:p>
            <a:pPr marL="320040" indent="-320040">
              <a:spcBef>
                <a:spcPts val="0"/>
              </a:spcBef>
              <a:spcAft>
                <a:spcPts val="600"/>
              </a:spcAft>
            </a:pPr>
            <a:endParaRPr lang="en-IN" sz="1550" dirty="0"/>
          </a:p>
        </p:txBody>
      </p:sp>
      <p:grpSp>
        <p:nvGrpSpPr>
          <p:cNvPr id="11" name="Group 10">
            <a:extLst>
              <a:ext uri="{FF2B5EF4-FFF2-40B4-BE49-F238E27FC236}">
                <a16:creationId xmlns:a16="http://schemas.microsoft.com/office/drawing/2014/main" id="{E5DFC7E1-27DC-9464-0AE1-9390A331BADE}"/>
              </a:ext>
            </a:extLst>
          </p:cNvPr>
          <p:cNvGrpSpPr/>
          <p:nvPr/>
        </p:nvGrpSpPr>
        <p:grpSpPr>
          <a:xfrm>
            <a:off x="479425" y="1412876"/>
            <a:ext cx="4702175" cy="3520587"/>
            <a:chOff x="479425" y="2708269"/>
            <a:chExt cx="11230445" cy="3278681"/>
          </a:xfrm>
        </p:grpSpPr>
        <p:grpSp>
          <p:nvGrpSpPr>
            <p:cNvPr id="12" name="Group 11">
              <a:extLst>
                <a:ext uri="{FF2B5EF4-FFF2-40B4-BE49-F238E27FC236}">
                  <a16:creationId xmlns:a16="http://schemas.microsoft.com/office/drawing/2014/main" id="{4AD6F703-49AF-F030-A816-CF50CFD7B8A3}"/>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FBBA7F87-4BAA-308E-4A30-1AFE163D43D5}"/>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70E0C6A-DF22-A65C-C745-A8F5A1A16922}"/>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BECBAD4-C306-BD3B-D676-D6EC5114C880}"/>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C3B560C0-7887-036B-2ADB-84F6B33909CA}"/>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2B0E1169-3685-1F30-CE64-82CB8BAB0124}"/>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A48794A-5A31-469C-E6C4-E3B956AAD99A}"/>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D8235F30-5ECA-B709-0F18-8D76AF659CC6}"/>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
        <p:nvSpPr>
          <p:cNvPr id="3" name="Rectangle 3">
            <a:extLst>
              <a:ext uri="{FF2B5EF4-FFF2-40B4-BE49-F238E27FC236}">
                <a16:creationId xmlns:a16="http://schemas.microsoft.com/office/drawing/2014/main" id="{6CF356A6-C7A9-FF5F-BB0E-005DFA174055}"/>
              </a:ext>
            </a:extLst>
          </p:cNvPr>
          <p:cNvSpPr txBox="1">
            <a:spLocks noChangeArrowheads="1"/>
          </p:cNvSpPr>
          <p:nvPr/>
        </p:nvSpPr>
        <p:spPr>
          <a:xfrm>
            <a:off x="7178325" y="1667424"/>
            <a:ext cx="4208515"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0" indent="0" algn="ctr">
              <a:spcBef>
                <a:spcPts val="0"/>
              </a:spcBef>
              <a:spcAft>
                <a:spcPts val="600"/>
              </a:spcAft>
              <a:buNone/>
            </a:pPr>
            <a:r>
              <a:rPr lang="en-IN" sz="1800" dirty="0">
                <a:solidFill>
                  <a:schemeClr val="tx2"/>
                </a:solidFill>
              </a:rPr>
              <a:t>H.R. 1 credit</a:t>
            </a:r>
          </a:p>
          <a:p>
            <a:pPr marL="320040" indent="-320040">
              <a:spcBef>
                <a:spcPts val="0"/>
              </a:spcBef>
              <a:spcAft>
                <a:spcPts val="600"/>
              </a:spcAft>
            </a:pPr>
            <a:r>
              <a:rPr lang="en-IN" sz="1550" dirty="0"/>
              <a:t>Credit amount: The sum of 40% of qualified childcare expenditures and 50% for qualified small businesses</a:t>
            </a:r>
          </a:p>
          <a:p>
            <a:pPr marL="320040" indent="-320040">
              <a:spcBef>
                <a:spcPts val="0"/>
              </a:spcBef>
              <a:spcAft>
                <a:spcPts val="600"/>
              </a:spcAft>
            </a:pPr>
            <a:r>
              <a:rPr lang="en-IN" sz="1550" dirty="0"/>
              <a:t>10% of qualified childcare resource and referral expenditures (no change)</a:t>
            </a:r>
          </a:p>
          <a:p>
            <a:pPr marL="320040" indent="-320040">
              <a:spcBef>
                <a:spcPts val="0"/>
              </a:spcBef>
              <a:spcAft>
                <a:spcPts val="600"/>
              </a:spcAft>
            </a:pPr>
            <a:r>
              <a:rPr lang="en-IN" sz="1550" dirty="0"/>
              <a:t>Credit amount capped at $500,000 and indexed for inflation beginning in 2026; $600,000 for small businesses</a:t>
            </a:r>
          </a:p>
          <a:p>
            <a:pPr marL="320040" indent="-320040">
              <a:spcBef>
                <a:spcPts val="0"/>
              </a:spcBef>
              <a:spcAft>
                <a:spcPts val="600"/>
              </a:spcAft>
            </a:pPr>
            <a:r>
              <a:rPr lang="en-IN" sz="1550" dirty="0"/>
              <a:t>“Eligible small business” defined based on five-year gross receipts (GR) test (less than $5m)</a:t>
            </a:r>
          </a:p>
          <a:p>
            <a:pPr marL="0" indent="0" algn="ctr">
              <a:spcBef>
                <a:spcPts val="0"/>
              </a:spcBef>
              <a:spcAft>
                <a:spcPts val="600"/>
              </a:spcAft>
              <a:buNone/>
            </a:pPr>
            <a:endParaRPr lang="en-IN" sz="1800" dirty="0">
              <a:solidFill>
                <a:schemeClr val="tx2"/>
              </a:solidFill>
            </a:endParaRPr>
          </a:p>
        </p:txBody>
      </p:sp>
      <p:grpSp>
        <p:nvGrpSpPr>
          <p:cNvPr id="4" name="Group 3">
            <a:extLst>
              <a:ext uri="{FF2B5EF4-FFF2-40B4-BE49-F238E27FC236}">
                <a16:creationId xmlns:a16="http://schemas.microsoft.com/office/drawing/2014/main" id="{86EE2DFA-B528-E9A1-6F83-F549A526E4A4}"/>
              </a:ext>
            </a:extLst>
          </p:cNvPr>
          <p:cNvGrpSpPr/>
          <p:nvPr/>
        </p:nvGrpSpPr>
        <p:grpSpPr>
          <a:xfrm>
            <a:off x="6931495" y="1412876"/>
            <a:ext cx="4702175" cy="3520587"/>
            <a:chOff x="479425" y="2708269"/>
            <a:chExt cx="11230445" cy="3278681"/>
          </a:xfrm>
        </p:grpSpPr>
        <p:grpSp>
          <p:nvGrpSpPr>
            <p:cNvPr id="5" name="Group 4">
              <a:extLst>
                <a:ext uri="{FF2B5EF4-FFF2-40B4-BE49-F238E27FC236}">
                  <a16:creationId xmlns:a16="http://schemas.microsoft.com/office/drawing/2014/main" id="{3D9631EA-F172-C46B-CBF9-383DFCC3ABDD}"/>
                </a:ext>
              </a:extLst>
            </p:cNvPr>
            <p:cNvGrpSpPr/>
            <p:nvPr/>
          </p:nvGrpSpPr>
          <p:grpSpPr>
            <a:xfrm>
              <a:off x="479425" y="2710897"/>
              <a:ext cx="5616575" cy="3276053"/>
              <a:chOff x="479425" y="2816772"/>
              <a:chExt cx="5616575" cy="3276053"/>
            </a:xfrm>
          </p:grpSpPr>
          <p:cxnSp>
            <p:nvCxnSpPr>
              <p:cNvPr id="20" name="Straight Connector 19">
                <a:extLst>
                  <a:ext uri="{FF2B5EF4-FFF2-40B4-BE49-F238E27FC236}">
                    <a16:creationId xmlns:a16="http://schemas.microsoft.com/office/drawing/2014/main" id="{55DA76A4-55C2-D212-52CA-E4E221F2D52C}"/>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30DCA727-969D-543C-7A93-1BA0EB0D1B65}"/>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59ADF10-C973-1F63-5764-0300099B9BDB}"/>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CC28DA69-6AE9-FAF0-38F6-F36215AC69AC}"/>
                </a:ext>
              </a:extLst>
            </p:cNvPr>
            <p:cNvGrpSpPr/>
            <p:nvPr/>
          </p:nvGrpSpPr>
          <p:grpSpPr>
            <a:xfrm flipH="1" flipV="1">
              <a:off x="6093295" y="2708269"/>
              <a:ext cx="5616575" cy="3276053"/>
              <a:chOff x="479425" y="2816772"/>
              <a:chExt cx="5616575" cy="3276053"/>
            </a:xfrm>
          </p:grpSpPr>
          <p:cxnSp>
            <p:nvCxnSpPr>
              <p:cNvPr id="7" name="Straight Connector 6">
                <a:extLst>
                  <a:ext uri="{FF2B5EF4-FFF2-40B4-BE49-F238E27FC236}">
                    <a16:creationId xmlns:a16="http://schemas.microsoft.com/office/drawing/2014/main" id="{2ABE5B99-EA6A-D17A-BF20-94540F7BE39E}"/>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B14C011-C228-D32F-D8CD-53AB3C6D7B14}"/>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FE00A9B-3926-B16C-D040-1B3CC42C4991}"/>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16242293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350D9A-B676-C53C-264D-77CA6FDB251D}"/>
            </a:ext>
          </a:extLst>
        </p:cNvPr>
        <p:cNvGrpSpPr/>
        <p:nvPr/>
      </p:nvGrpSpPr>
      <p:grpSpPr>
        <a:xfrm>
          <a:off x="0" y="0"/>
          <a:ext cx="0" cy="0"/>
          <a:chOff x="0" y="0"/>
          <a:chExt cx="0" cy="0"/>
        </a:xfrm>
      </p:grpSpPr>
      <p:sp>
        <p:nvSpPr>
          <p:cNvPr id="13" name="TextBox 12">
            <a:extLst>
              <a:ext uri="{FF2B5EF4-FFF2-40B4-BE49-F238E27FC236}">
                <a16:creationId xmlns:a16="http://schemas.microsoft.com/office/drawing/2014/main" id="{C8CC5C23-AAB0-2675-4366-0431479929CC}"/>
              </a:ext>
            </a:extLst>
          </p:cNvPr>
          <p:cNvSpPr txBox="1"/>
          <p:nvPr/>
        </p:nvSpPr>
        <p:spPr>
          <a:xfrm>
            <a:off x="617608" y="3152003"/>
            <a:ext cx="7090787" cy="553998"/>
          </a:xfrm>
          <a:prstGeom prst="rect">
            <a:avLst/>
          </a:prstGeom>
          <a:noFill/>
        </p:spPr>
        <p:txBody>
          <a:bodyPr wrap="none" lIns="0" tIns="0" rIns="0" bIns="0" rtlCol="0" anchor="ctr">
            <a:spAutoFit/>
          </a:bodyPr>
          <a:lstStyle/>
          <a:p>
            <a:pPr defTabSz="1007887">
              <a:spcBef>
                <a:spcPct val="0"/>
              </a:spcBef>
            </a:pPr>
            <a:r>
              <a:rPr lang="en-IN" sz="3600" b="1" dirty="0">
                <a:solidFill>
                  <a:schemeClr val="bg1"/>
                </a:solidFill>
                <a:latin typeface="EYInterstate Light" panose="02000506000000020004" pitchFamily="2" charset="0"/>
                <a:ea typeface="+mj-ea"/>
                <a:cs typeface="+mj-cs"/>
              </a:rPr>
              <a:t>New Markets Tax Credit program </a:t>
            </a:r>
          </a:p>
        </p:txBody>
      </p:sp>
    </p:spTree>
    <p:extLst>
      <p:ext uri="{BB962C8B-B14F-4D97-AF65-F5344CB8AC3E}">
        <p14:creationId xmlns:p14="http://schemas.microsoft.com/office/powerpoint/2010/main" val="180382295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83CF8E-30AF-97E9-421A-3066B2C9C6B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A12E99A-F62E-7BBF-81A2-D73B8573AAAE}"/>
              </a:ext>
            </a:extLst>
          </p:cNvPr>
          <p:cNvSpPr>
            <a:spLocks noGrp="1"/>
          </p:cNvSpPr>
          <p:nvPr>
            <p:ph type="title"/>
          </p:nvPr>
        </p:nvSpPr>
        <p:spPr/>
        <p:txBody>
          <a:bodyPr/>
          <a:lstStyle/>
          <a:p>
            <a:r>
              <a:rPr lang="en-IN" dirty="0"/>
              <a:t>New Markets Tax Credit — overview</a:t>
            </a:r>
            <a:endParaRPr lang="en-US" dirty="0"/>
          </a:p>
        </p:txBody>
      </p:sp>
      <p:sp>
        <p:nvSpPr>
          <p:cNvPr id="10" name="Rectangle 3">
            <a:extLst>
              <a:ext uri="{FF2B5EF4-FFF2-40B4-BE49-F238E27FC236}">
                <a16:creationId xmlns:a16="http://schemas.microsoft.com/office/drawing/2014/main" id="{47722940-C819-BAF6-1B8B-359F5F7DBAC4}"/>
              </a:ext>
            </a:extLst>
          </p:cNvPr>
          <p:cNvSpPr txBox="1">
            <a:spLocks noChangeArrowheads="1"/>
          </p:cNvSpPr>
          <p:nvPr/>
        </p:nvSpPr>
        <p:spPr>
          <a:xfrm>
            <a:off x="693683" y="1667424"/>
            <a:ext cx="10550847"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550" dirty="0"/>
              <a:t>The New Markets Tax Credit (NMTC) program was enacted in 2000 to help spur economic and community development and job creation in low-income communities (LICs) and was just passed for permanency in the OBBBA.</a:t>
            </a:r>
          </a:p>
          <a:p>
            <a:pPr marL="320040" indent="-320040">
              <a:spcBef>
                <a:spcPts val="0"/>
              </a:spcBef>
              <a:spcAft>
                <a:spcPts val="600"/>
              </a:spcAft>
            </a:pPr>
            <a:r>
              <a:rPr lang="en-IN" sz="1550" dirty="0"/>
              <a:t>It provides a 39% tax credit against federal income taxes to investors that make qualified equity investments (QEIs) into community development entities (CDEs).</a:t>
            </a:r>
          </a:p>
          <a:p>
            <a:pPr marL="320040" indent="-320040">
              <a:spcBef>
                <a:spcPts val="0"/>
              </a:spcBef>
              <a:spcAft>
                <a:spcPts val="600"/>
              </a:spcAft>
            </a:pPr>
            <a:r>
              <a:rPr lang="en-IN" sz="1550" dirty="0"/>
              <a:t>CDEs allocate the proceeds of QEIs to make qualified low-income community investments (QLICIs) in qualified active low-income community businesses (QALICBs):</a:t>
            </a:r>
          </a:p>
          <a:p>
            <a:pPr marL="640080" indent="-320040">
              <a:spcBef>
                <a:spcPts val="0"/>
              </a:spcBef>
              <a:spcAft>
                <a:spcPts val="600"/>
              </a:spcAft>
            </a:pPr>
            <a:r>
              <a:rPr lang="en-IN" sz="1550" dirty="0"/>
              <a:t>QLICIs may include, among other things, investments in businesses and real estate projects located in LICs.</a:t>
            </a:r>
          </a:p>
          <a:p>
            <a:pPr marL="320040" indent="-320040">
              <a:spcBef>
                <a:spcPts val="0"/>
              </a:spcBef>
              <a:spcAft>
                <a:spcPts val="600"/>
              </a:spcAft>
            </a:pPr>
            <a:r>
              <a:rPr lang="en-IN" sz="1550" dirty="0"/>
              <a:t>Organization would not receive a tax credit but instead receive cash up front to reduce its cash investment in its project(s):</a:t>
            </a:r>
          </a:p>
          <a:p>
            <a:pPr marL="640080" indent="-320040">
              <a:spcBef>
                <a:spcPts val="0"/>
              </a:spcBef>
              <a:spcAft>
                <a:spcPts val="600"/>
              </a:spcAft>
            </a:pPr>
            <a:r>
              <a:rPr lang="en-IN" sz="1550" dirty="0"/>
              <a:t>NMTCs are awarded to CDEs, not to individuals or businesses.</a:t>
            </a:r>
          </a:p>
          <a:p>
            <a:pPr marL="320040" indent="-320040">
              <a:spcBef>
                <a:spcPts val="0"/>
              </a:spcBef>
              <a:spcAft>
                <a:spcPts val="600"/>
              </a:spcAft>
            </a:pPr>
            <a:r>
              <a:rPr lang="en-IN" sz="1550" dirty="0"/>
              <a:t>Ultimately, it is a financing tool for qualified projects that on average provides an estimated $1m–$3m net benefit depending on allocation amount.</a:t>
            </a:r>
          </a:p>
        </p:txBody>
      </p:sp>
      <p:grpSp>
        <p:nvGrpSpPr>
          <p:cNvPr id="11" name="Group 10">
            <a:extLst>
              <a:ext uri="{FF2B5EF4-FFF2-40B4-BE49-F238E27FC236}">
                <a16:creationId xmlns:a16="http://schemas.microsoft.com/office/drawing/2014/main" id="{0143D6E6-1400-441B-649F-304FC4CE1D53}"/>
              </a:ext>
            </a:extLst>
          </p:cNvPr>
          <p:cNvGrpSpPr/>
          <p:nvPr/>
        </p:nvGrpSpPr>
        <p:grpSpPr>
          <a:xfrm>
            <a:off x="479425" y="1412876"/>
            <a:ext cx="11223625" cy="3997324"/>
            <a:chOff x="479425" y="2708269"/>
            <a:chExt cx="11230445" cy="3278681"/>
          </a:xfrm>
        </p:grpSpPr>
        <p:grpSp>
          <p:nvGrpSpPr>
            <p:cNvPr id="12" name="Group 11">
              <a:extLst>
                <a:ext uri="{FF2B5EF4-FFF2-40B4-BE49-F238E27FC236}">
                  <a16:creationId xmlns:a16="http://schemas.microsoft.com/office/drawing/2014/main" id="{9FA2580A-43D5-5DA1-2375-1A450AC37712}"/>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68BDE668-F2CF-BC37-2778-0F5552E91EE3}"/>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1E8FB27-6E6B-3F6E-D9C9-F598FCD99621}"/>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D94C4B9-2E12-9AD9-50FF-7FA5A7A2DCA9}"/>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EA43DFF2-388E-79EA-037D-F15BEDB40A3B}"/>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595E3B1D-2142-7CA0-C6F4-5AE9BE297D3C}"/>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1C4A1DE-3CB3-91CE-43F4-413D7BDE4D10}"/>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F1FAF57-03B7-6AD2-E77C-44F154BF2383}"/>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2320836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6E45B6-44D0-127A-EAC0-73E1AF0677A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F55C9D4-2D60-401D-EBDA-B0A0D0FA8B87}"/>
              </a:ext>
            </a:extLst>
          </p:cNvPr>
          <p:cNvSpPr>
            <a:spLocks noGrp="1"/>
          </p:cNvSpPr>
          <p:nvPr>
            <p:ph type="title"/>
          </p:nvPr>
        </p:nvSpPr>
        <p:spPr>
          <a:xfrm>
            <a:off x="485523" y="345396"/>
            <a:ext cx="11224347" cy="470898"/>
          </a:xfrm>
        </p:spPr>
        <p:txBody>
          <a:bodyPr/>
          <a:lstStyle/>
          <a:p>
            <a:r>
              <a:rPr lang="en-US" dirty="0"/>
              <a:t>Objectives</a:t>
            </a:r>
          </a:p>
        </p:txBody>
      </p:sp>
      <p:sp>
        <p:nvSpPr>
          <p:cNvPr id="10" name="Rectangle 3">
            <a:extLst>
              <a:ext uri="{FF2B5EF4-FFF2-40B4-BE49-F238E27FC236}">
                <a16:creationId xmlns:a16="http://schemas.microsoft.com/office/drawing/2014/main" id="{FDFF887F-EF14-E6BC-8C3B-491227A1CA71}"/>
              </a:ext>
            </a:extLst>
          </p:cNvPr>
          <p:cNvSpPr txBox="1">
            <a:spLocks noChangeArrowheads="1"/>
          </p:cNvSpPr>
          <p:nvPr/>
        </p:nvSpPr>
        <p:spPr>
          <a:xfrm>
            <a:off x="693683" y="1572835"/>
            <a:ext cx="10550847" cy="676380"/>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800" dirty="0"/>
              <a:t>Discuss the current state of sales and use tax, including common issues for sellers and purchasers</a:t>
            </a:r>
          </a:p>
          <a:p>
            <a:pPr marL="320040" indent="-320040">
              <a:spcBef>
                <a:spcPts val="0"/>
              </a:spcBef>
              <a:spcAft>
                <a:spcPts val="600"/>
              </a:spcAft>
            </a:pPr>
            <a:r>
              <a:rPr lang="en-IN" sz="1800" dirty="0"/>
              <a:t>Identify how property tax impacts exempt organizations, including welfare exemptions and current issues</a:t>
            </a:r>
          </a:p>
          <a:p>
            <a:pPr marL="320040" indent="-320040">
              <a:spcBef>
                <a:spcPts val="0"/>
              </a:spcBef>
              <a:spcAft>
                <a:spcPts val="600"/>
              </a:spcAft>
            </a:pPr>
            <a:r>
              <a:rPr lang="en-IN" sz="1800" dirty="0"/>
              <a:t>Discuss artificial intelligence and how it is being used with indirect tax compliance</a:t>
            </a:r>
          </a:p>
          <a:p>
            <a:pPr marL="320040" indent="-320040">
              <a:spcBef>
                <a:spcPts val="0"/>
              </a:spcBef>
              <a:spcAft>
                <a:spcPts val="600"/>
              </a:spcAft>
            </a:pPr>
            <a:r>
              <a:rPr lang="en-IN" sz="1800" dirty="0"/>
              <a:t>Discuss Inflation Reduction Act (IRA) substantiable energy tax credits and Employer-Provided Childcare Credit, including key impacts of H.R. 1, the One Big Beautiful Bill Act </a:t>
            </a:r>
          </a:p>
          <a:p>
            <a:pPr marL="320040" indent="-320040">
              <a:spcBef>
                <a:spcPts val="0"/>
              </a:spcBef>
              <a:spcAft>
                <a:spcPts val="600"/>
              </a:spcAft>
            </a:pPr>
            <a:r>
              <a:rPr lang="en-IN" sz="1800" dirty="0"/>
              <a:t>Discuss the New Markets Tax Credit program, including who qualifies, an estimated benefit and examples of projects</a:t>
            </a:r>
          </a:p>
        </p:txBody>
      </p:sp>
      <p:grpSp>
        <p:nvGrpSpPr>
          <p:cNvPr id="11" name="Group 10">
            <a:extLst>
              <a:ext uri="{FF2B5EF4-FFF2-40B4-BE49-F238E27FC236}">
                <a16:creationId xmlns:a16="http://schemas.microsoft.com/office/drawing/2014/main" id="{F836EAE1-E724-7A3B-F233-E93BB7B9E59E}"/>
              </a:ext>
            </a:extLst>
          </p:cNvPr>
          <p:cNvGrpSpPr/>
          <p:nvPr/>
        </p:nvGrpSpPr>
        <p:grpSpPr>
          <a:xfrm>
            <a:off x="479425" y="1412875"/>
            <a:ext cx="11223625" cy="2841625"/>
            <a:chOff x="479425" y="2708269"/>
            <a:chExt cx="11230445" cy="3278681"/>
          </a:xfrm>
        </p:grpSpPr>
        <p:grpSp>
          <p:nvGrpSpPr>
            <p:cNvPr id="12" name="Group 11">
              <a:extLst>
                <a:ext uri="{FF2B5EF4-FFF2-40B4-BE49-F238E27FC236}">
                  <a16:creationId xmlns:a16="http://schemas.microsoft.com/office/drawing/2014/main" id="{B9505044-4603-7D44-0300-45B33EC53AB5}"/>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29D1B6C5-AF84-2A39-07F0-7CB8EE6ADA83}"/>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2F8D20C-0094-289A-1479-08039E0D7F64}"/>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5C3E8C3-41C8-7E30-E5FB-6EE4A7614C57}"/>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ACEF14C6-69A7-E3E1-B14A-CE0B7D0C92ED}"/>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526F6FD5-454F-23BA-0622-C53A8C137395}"/>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2853B0E-59E6-B4ED-2F90-7DEC9B970E57}"/>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6EBE829-BD8A-85DA-4C58-956E542D26F5}"/>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66845518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1DD17A-1B5A-7AC6-274A-A84C20F24EF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0E841F4-7A0F-B8FC-5333-F3D6D1C8BDB8}"/>
              </a:ext>
            </a:extLst>
          </p:cNvPr>
          <p:cNvSpPr>
            <a:spLocks noGrp="1"/>
          </p:cNvSpPr>
          <p:nvPr>
            <p:ph type="title"/>
          </p:nvPr>
        </p:nvSpPr>
        <p:spPr/>
        <p:txBody>
          <a:bodyPr/>
          <a:lstStyle/>
          <a:p>
            <a:r>
              <a:rPr lang="en-US" noProof="0" dirty="0"/>
              <a:t>Who qualifies for NMTC financing?</a:t>
            </a:r>
          </a:p>
        </p:txBody>
      </p:sp>
      <p:sp>
        <p:nvSpPr>
          <p:cNvPr id="10" name="Rectangle 3">
            <a:extLst>
              <a:ext uri="{FF2B5EF4-FFF2-40B4-BE49-F238E27FC236}">
                <a16:creationId xmlns:a16="http://schemas.microsoft.com/office/drawing/2014/main" id="{F933208A-1593-A082-7EAC-784F074BD055}"/>
              </a:ext>
            </a:extLst>
          </p:cNvPr>
          <p:cNvSpPr txBox="1">
            <a:spLocks noChangeArrowheads="1"/>
          </p:cNvSpPr>
          <p:nvPr/>
        </p:nvSpPr>
        <p:spPr>
          <a:xfrm>
            <a:off x="693683" y="1667424"/>
            <a:ext cx="10550847" cy="3520587"/>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US" sz="1550" noProof="0" dirty="0"/>
              <a:t>Qualified active low-income community business:</a:t>
            </a:r>
          </a:p>
          <a:p>
            <a:pPr marL="640080" indent="-320040">
              <a:spcBef>
                <a:spcPts val="0"/>
              </a:spcBef>
              <a:spcAft>
                <a:spcPts val="600"/>
              </a:spcAft>
            </a:pPr>
            <a:r>
              <a:rPr lang="en-US" sz="1550" noProof="0" dirty="0"/>
              <a:t>A business that develops or rehabilitates commercial, industrial, retail and mixed-use real estate projects in a low-income community</a:t>
            </a:r>
          </a:p>
          <a:p>
            <a:pPr marL="640080" indent="-320040">
              <a:spcBef>
                <a:spcPts val="0"/>
              </a:spcBef>
              <a:spcAft>
                <a:spcPts val="600"/>
              </a:spcAft>
            </a:pPr>
            <a:r>
              <a:rPr lang="en-US" sz="1550" noProof="0" dirty="0"/>
              <a:t>A business that develops or rehabilitates community facilities, such as charter schools or healthcare centers, in a low-income community</a:t>
            </a:r>
          </a:p>
          <a:p>
            <a:pPr marL="640080" indent="-320040">
              <a:spcBef>
                <a:spcPts val="0"/>
              </a:spcBef>
              <a:spcAft>
                <a:spcPts val="600"/>
              </a:spcAft>
            </a:pPr>
            <a:r>
              <a:rPr lang="en-US" sz="1550" noProof="0" dirty="0"/>
              <a:t>A business that develops or rehabilitates for-sale housing units located in LICs</a:t>
            </a:r>
          </a:p>
          <a:p>
            <a:pPr marL="320040" indent="-320040">
              <a:spcBef>
                <a:spcPts val="0"/>
              </a:spcBef>
              <a:spcAft>
                <a:spcPts val="600"/>
              </a:spcAft>
            </a:pPr>
            <a:r>
              <a:rPr lang="en-US" sz="1550" noProof="0" dirty="0"/>
              <a:t>Qualified projects:</a:t>
            </a:r>
          </a:p>
          <a:p>
            <a:pPr marL="640080" indent="-320040">
              <a:spcBef>
                <a:spcPts val="0"/>
              </a:spcBef>
              <a:spcAft>
                <a:spcPts val="600"/>
              </a:spcAft>
            </a:pPr>
            <a:r>
              <a:rPr lang="en-US" sz="1550" noProof="0" dirty="0"/>
              <a:t>Asset purchases: Large capital expenditures for assets used in the business that will typically result in creation of jobs or retention of jobs</a:t>
            </a:r>
          </a:p>
          <a:p>
            <a:pPr marL="640080" indent="-320040">
              <a:spcBef>
                <a:spcPts val="0"/>
              </a:spcBef>
              <a:spcAft>
                <a:spcPts val="600"/>
              </a:spcAft>
            </a:pPr>
            <a:r>
              <a:rPr lang="en-US" sz="1550" noProof="0" dirty="0"/>
              <a:t>Development: New development or expansion of real estate</a:t>
            </a:r>
          </a:p>
          <a:p>
            <a:pPr marL="640080" indent="-320040">
              <a:spcBef>
                <a:spcPts val="0"/>
              </a:spcBef>
              <a:spcAft>
                <a:spcPts val="600"/>
              </a:spcAft>
            </a:pPr>
            <a:r>
              <a:rPr lang="en-US" sz="1550" noProof="0" dirty="0"/>
              <a:t>Ongoing business operations, e.g., inventory, operating supplies</a:t>
            </a:r>
          </a:p>
          <a:p>
            <a:pPr marL="640080" indent="-320040">
              <a:spcBef>
                <a:spcPts val="0"/>
              </a:spcBef>
              <a:spcAft>
                <a:spcPts val="600"/>
              </a:spcAft>
            </a:pPr>
            <a:r>
              <a:rPr lang="en-US" sz="1550" noProof="0" dirty="0"/>
              <a:t>Combination of one or more of the above</a:t>
            </a:r>
          </a:p>
          <a:p>
            <a:pPr marL="640080" indent="-320040">
              <a:spcBef>
                <a:spcPts val="0"/>
              </a:spcBef>
              <a:spcAft>
                <a:spcPts val="600"/>
              </a:spcAft>
            </a:pPr>
            <a:r>
              <a:rPr lang="en-US" sz="1550" b="1" noProof="0" dirty="0"/>
              <a:t>Projects must have a positive community impact</a:t>
            </a:r>
          </a:p>
        </p:txBody>
      </p:sp>
      <p:grpSp>
        <p:nvGrpSpPr>
          <p:cNvPr id="11" name="Group 10">
            <a:extLst>
              <a:ext uri="{FF2B5EF4-FFF2-40B4-BE49-F238E27FC236}">
                <a16:creationId xmlns:a16="http://schemas.microsoft.com/office/drawing/2014/main" id="{4901883C-1C48-F76C-B845-0D7C6A4B3C57}"/>
              </a:ext>
            </a:extLst>
          </p:cNvPr>
          <p:cNvGrpSpPr/>
          <p:nvPr/>
        </p:nvGrpSpPr>
        <p:grpSpPr>
          <a:xfrm>
            <a:off x="479425" y="1412876"/>
            <a:ext cx="11223625" cy="4302124"/>
            <a:chOff x="479425" y="2708269"/>
            <a:chExt cx="11230445" cy="3278681"/>
          </a:xfrm>
        </p:grpSpPr>
        <p:grpSp>
          <p:nvGrpSpPr>
            <p:cNvPr id="12" name="Group 11">
              <a:extLst>
                <a:ext uri="{FF2B5EF4-FFF2-40B4-BE49-F238E27FC236}">
                  <a16:creationId xmlns:a16="http://schemas.microsoft.com/office/drawing/2014/main" id="{4312EBC5-F9BD-10C6-6D9B-ED915A06F529}"/>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FCD2BAC6-96DC-DA18-F572-CCD1A200EBBC}"/>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60EC4539-0F45-F8D5-0828-F323ABDA860C}"/>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FFC17A8-6B53-BADE-A354-E4F70AC8ECDE}"/>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81D2539F-A735-4AF1-710C-30EE162EF5DC}"/>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6424A66F-A3EC-C597-7E8A-BE3A41843285}"/>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5D2023A-AFD4-2A2D-A3C2-1C215DBC348F}"/>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0646EDF-5444-8A91-BBBE-B9EA46932B2F}"/>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14708693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67934A-2901-EBA5-FA75-0B55159D8DE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7BAC584-C12E-976D-2EAF-7901ED6F0435}"/>
              </a:ext>
            </a:extLst>
          </p:cNvPr>
          <p:cNvSpPr>
            <a:spLocks noGrp="1"/>
          </p:cNvSpPr>
          <p:nvPr>
            <p:ph type="title"/>
          </p:nvPr>
        </p:nvSpPr>
        <p:spPr/>
        <p:txBody>
          <a:bodyPr/>
          <a:lstStyle/>
          <a:p>
            <a:r>
              <a:rPr lang="en-IN" dirty="0"/>
              <a:t>New Markets Tax Credit sample projects</a:t>
            </a:r>
            <a:endParaRPr lang="en-US" dirty="0"/>
          </a:p>
        </p:txBody>
      </p:sp>
      <p:sp>
        <p:nvSpPr>
          <p:cNvPr id="10" name="Rectangle 3">
            <a:extLst>
              <a:ext uri="{FF2B5EF4-FFF2-40B4-BE49-F238E27FC236}">
                <a16:creationId xmlns:a16="http://schemas.microsoft.com/office/drawing/2014/main" id="{41A09D17-6B7D-46AC-70AC-D01880558289}"/>
              </a:ext>
            </a:extLst>
          </p:cNvPr>
          <p:cNvSpPr txBox="1">
            <a:spLocks noChangeArrowheads="1"/>
          </p:cNvSpPr>
          <p:nvPr/>
        </p:nvSpPr>
        <p:spPr>
          <a:xfrm>
            <a:off x="693683" y="1667425"/>
            <a:ext cx="10550847" cy="2218776"/>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US" sz="1550" noProof="0" dirty="0"/>
              <a:t>New emergency room department</a:t>
            </a:r>
          </a:p>
          <a:p>
            <a:pPr marL="320040" indent="-320040">
              <a:spcBef>
                <a:spcPts val="0"/>
              </a:spcBef>
              <a:spcAft>
                <a:spcPts val="600"/>
              </a:spcAft>
            </a:pPr>
            <a:r>
              <a:rPr lang="en-US" sz="1550" noProof="0" dirty="0"/>
              <a:t>New labor and delivery unit in an existing hospital</a:t>
            </a:r>
          </a:p>
          <a:p>
            <a:pPr marL="320040" indent="-320040">
              <a:spcBef>
                <a:spcPts val="0"/>
              </a:spcBef>
              <a:spcAft>
                <a:spcPts val="600"/>
              </a:spcAft>
            </a:pPr>
            <a:r>
              <a:rPr lang="en-US" sz="1550" noProof="0" dirty="0"/>
              <a:t>Replacement of equipment in an existing hospital</a:t>
            </a:r>
          </a:p>
          <a:p>
            <a:pPr marL="320040" indent="-320040">
              <a:spcBef>
                <a:spcPts val="0"/>
              </a:spcBef>
              <a:spcAft>
                <a:spcPts val="600"/>
              </a:spcAft>
            </a:pPr>
            <a:r>
              <a:rPr lang="en-US" sz="1550" noProof="0" dirty="0"/>
              <a:t>Operating costs for an existing pharmacy</a:t>
            </a:r>
          </a:p>
          <a:p>
            <a:pPr marL="320040" indent="-320040">
              <a:spcBef>
                <a:spcPts val="0"/>
              </a:spcBef>
              <a:spcAft>
                <a:spcPts val="600"/>
              </a:spcAft>
            </a:pPr>
            <a:r>
              <a:rPr lang="en-US" sz="1550" noProof="0" dirty="0"/>
              <a:t>After-school community facility for children</a:t>
            </a:r>
          </a:p>
          <a:p>
            <a:pPr marL="320040" indent="-320040">
              <a:spcBef>
                <a:spcPts val="0"/>
              </a:spcBef>
              <a:spcAft>
                <a:spcPts val="600"/>
              </a:spcAft>
            </a:pPr>
            <a:r>
              <a:rPr lang="en-US" sz="1550" noProof="0" dirty="0"/>
              <a:t>Addiction clinics</a:t>
            </a:r>
          </a:p>
          <a:p>
            <a:pPr marL="320040" indent="-320040">
              <a:spcBef>
                <a:spcPts val="0"/>
              </a:spcBef>
              <a:spcAft>
                <a:spcPts val="600"/>
              </a:spcAft>
            </a:pPr>
            <a:r>
              <a:rPr lang="en-US" sz="1550" noProof="0" dirty="0"/>
              <a:t>New hospital/clinic builds</a:t>
            </a:r>
            <a:endParaRPr lang="en-IN" sz="1550" dirty="0"/>
          </a:p>
        </p:txBody>
      </p:sp>
      <p:grpSp>
        <p:nvGrpSpPr>
          <p:cNvPr id="11" name="Group 10">
            <a:extLst>
              <a:ext uri="{FF2B5EF4-FFF2-40B4-BE49-F238E27FC236}">
                <a16:creationId xmlns:a16="http://schemas.microsoft.com/office/drawing/2014/main" id="{93711715-7F1E-1798-51E7-158BF7C10F19}"/>
              </a:ext>
            </a:extLst>
          </p:cNvPr>
          <p:cNvGrpSpPr/>
          <p:nvPr/>
        </p:nvGrpSpPr>
        <p:grpSpPr>
          <a:xfrm>
            <a:off x="479425" y="1412876"/>
            <a:ext cx="11223625" cy="2663824"/>
            <a:chOff x="479425" y="2708269"/>
            <a:chExt cx="11230445" cy="3278681"/>
          </a:xfrm>
        </p:grpSpPr>
        <p:grpSp>
          <p:nvGrpSpPr>
            <p:cNvPr id="12" name="Group 11">
              <a:extLst>
                <a:ext uri="{FF2B5EF4-FFF2-40B4-BE49-F238E27FC236}">
                  <a16:creationId xmlns:a16="http://schemas.microsoft.com/office/drawing/2014/main" id="{11305C8E-0CE3-7E39-84B0-40601686D4F9}"/>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AFCA9407-FEC5-9B09-B022-63E73E762341}"/>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02C01BB-318D-2E97-5795-34CA4C32549A}"/>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94219BA-C8BD-2AC1-832E-6E829079E3F5}"/>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99311FB9-343C-A599-3C1D-D5F4021DD0EB}"/>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0559C852-92E7-03C0-7F03-EB934C415FE9}"/>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9ACEA0C-502B-7278-5931-68A5B3E2BC9A}"/>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9B91B1A-6311-30AF-6047-33DE8E8C9190}"/>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79816617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80FF9F-6347-767C-B5BF-8D95F751C89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6C5CD1-F4EE-7EBD-E966-2E60FD9EEBB2}"/>
              </a:ext>
            </a:extLst>
          </p:cNvPr>
          <p:cNvSpPr>
            <a:spLocks noGrp="1"/>
          </p:cNvSpPr>
          <p:nvPr>
            <p:ph type="title"/>
          </p:nvPr>
        </p:nvSpPr>
        <p:spPr/>
        <p:txBody>
          <a:bodyPr/>
          <a:lstStyle/>
          <a:p>
            <a:r>
              <a:rPr lang="en-IN" dirty="0"/>
              <a:t>New Markets Tax Credit estimated benefit — $10m allocation</a:t>
            </a:r>
            <a:endParaRPr lang="en-US" dirty="0"/>
          </a:p>
        </p:txBody>
      </p:sp>
      <p:graphicFrame>
        <p:nvGraphicFramePr>
          <p:cNvPr id="3" name="Table 2">
            <a:extLst>
              <a:ext uri="{FF2B5EF4-FFF2-40B4-BE49-F238E27FC236}">
                <a16:creationId xmlns:a16="http://schemas.microsoft.com/office/drawing/2014/main" id="{5DCB72F7-A5BD-1B54-CC05-ABDC48BA41FC}"/>
              </a:ext>
            </a:extLst>
          </p:cNvPr>
          <p:cNvGraphicFramePr>
            <a:graphicFrameLocks noGrp="1"/>
          </p:cNvGraphicFramePr>
          <p:nvPr>
            <p:extLst>
              <p:ext uri="{D42A27DB-BD31-4B8C-83A1-F6EECF244321}">
                <p14:modId xmlns:p14="http://schemas.microsoft.com/office/powerpoint/2010/main" val="1869212424"/>
              </p:ext>
            </p:extLst>
          </p:nvPr>
        </p:nvGraphicFramePr>
        <p:xfrm>
          <a:off x="485522" y="1412875"/>
          <a:ext cx="11224345" cy="4679949"/>
        </p:xfrm>
        <a:graphic>
          <a:graphicData uri="http://schemas.openxmlformats.org/drawingml/2006/table">
            <a:tbl>
              <a:tblPr/>
              <a:tblGrid>
                <a:gridCol w="3354111">
                  <a:extLst>
                    <a:ext uri="{9D8B030D-6E8A-4147-A177-3AD203B41FA5}">
                      <a16:colId xmlns:a16="http://schemas.microsoft.com/office/drawing/2014/main" val="20000"/>
                    </a:ext>
                  </a:extLst>
                </a:gridCol>
                <a:gridCol w="238305">
                  <a:extLst>
                    <a:ext uri="{9D8B030D-6E8A-4147-A177-3AD203B41FA5}">
                      <a16:colId xmlns:a16="http://schemas.microsoft.com/office/drawing/2014/main" val="20001"/>
                    </a:ext>
                  </a:extLst>
                </a:gridCol>
                <a:gridCol w="578939">
                  <a:extLst>
                    <a:ext uri="{9D8B030D-6E8A-4147-A177-3AD203B41FA5}">
                      <a16:colId xmlns:a16="http://schemas.microsoft.com/office/drawing/2014/main" val="20002"/>
                    </a:ext>
                  </a:extLst>
                </a:gridCol>
                <a:gridCol w="1481255">
                  <a:extLst>
                    <a:ext uri="{9D8B030D-6E8A-4147-A177-3AD203B41FA5}">
                      <a16:colId xmlns:a16="http://schemas.microsoft.com/office/drawing/2014/main" val="20003"/>
                    </a:ext>
                  </a:extLst>
                </a:gridCol>
                <a:gridCol w="340519">
                  <a:extLst>
                    <a:ext uri="{9D8B030D-6E8A-4147-A177-3AD203B41FA5}">
                      <a16:colId xmlns:a16="http://schemas.microsoft.com/office/drawing/2014/main" val="20004"/>
                    </a:ext>
                  </a:extLst>
                </a:gridCol>
                <a:gridCol w="2298178">
                  <a:extLst>
                    <a:ext uri="{9D8B030D-6E8A-4147-A177-3AD203B41FA5}">
                      <a16:colId xmlns:a16="http://schemas.microsoft.com/office/drawing/2014/main" val="20005"/>
                    </a:ext>
                  </a:extLst>
                </a:gridCol>
                <a:gridCol w="1329094">
                  <a:extLst>
                    <a:ext uri="{9D8B030D-6E8A-4147-A177-3AD203B41FA5}">
                      <a16:colId xmlns:a16="http://schemas.microsoft.com/office/drawing/2014/main" val="20006"/>
                    </a:ext>
                  </a:extLst>
                </a:gridCol>
                <a:gridCol w="1603944">
                  <a:extLst>
                    <a:ext uri="{9D8B030D-6E8A-4147-A177-3AD203B41FA5}">
                      <a16:colId xmlns:a16="http://schemas.microsoft.com/office/drawing/2014/main" val="20007"/>
                    </a:ext>
                  </a:extLst>
                </a:gridCol>
              </a:tblGrid>
              <a:tr h="238201">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38201">
                <a:tc>
                  <a:txBody>
                    <a:bodyPr/>
                    <a:lstStyle/>
                    <a:p>
                      <a:pPr algn="l" fontAlgn="b"/>
                      <a:r>
                        <a:rPr lang="en-US" sz="900" b="0" i="0" u="none" strike="noStrike" dirty="0">
                          <a:solidFill>
                            <a:schemeClr val="bg1"/>
                          </a:solidFill>
                          <a:effectLst/>
                          <a:latin typeface="EYInterstate Light" panose="02000506000000020004" pitchFamily="2" charset="0"/>
                        </a:rPr>
                        <a:t> Total allocation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900" b="0" i="0" u="none" strike="noStrike" dirty="0">
                          <a:solidFill>
                            <a:schemeClr val="bg1"/>
                          </a:solidFill>
                          <a:effectLst/>
                          <a:latin typeface="EYInterstate Light" panose="02000506000000020004" pitchFamily="2" charset="0"/>
                        </a:rPr>
                        <a:t> $ 10,000,000 </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38201">
                <a:tc>
                  <a:txBody>
                    <a:bodyPr/>
                    <a:lstStyle/>
                    <a:p>
                      <a:pPr algn="l" fontAlgn="b"/>
                      <a:r>
                        <a:rPr lang="en-US" sz="900" b="0" i="0" u="none" strike="noStrike" dirty="0">
                          <a:solidFill>
                            <a:schemeClr val="bg1"/>
                          </a:solidFill>
                          <a:effectLst/>
                          <a:latin typeface="EYInterstate Light" panose="02000506000000020004" pitchFamily="2" charset="0"/>
                        </a:rPr>
                        <a:t> NMTC generated (39%)</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900" b="0" i="0" u="none" strike="noStrike" dirty="0">
                          <a:solidFill>
                            <a:schemeClr val="bg1"/>
                          </a:solidFill>
                          <a:effectLst/>
                          <a:latin typeface="EYInterstate Light" panose="02000506000000020004" pitchFamily="2" charset="0"/>
                        </a:rPr>
                        <a:t> $ 3,900,000 </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38201">
                <a:tc>
                  <a:txBody>
                    <a:bodyPr/>
                    <a:lstStyle/>
                    <a:p>
                      <a:pPr algn="l" fontAlgn="b"/>
                      <a:r>
                        <a:rPr lang="en-US" sz="900" b="0" i="0" u="none" strike="noStrike" dirty="0">
                          <a:solidFill>
                            <a:schemeClr val="bg1"/>
                          </a:solidFill>
                          <a:effectLst/>
                          <a:latin typeface="EYInterstate Light" panose="02000506000000020004" pitchFamily="2" charset="0"/>
                        </a:rPr>
                        <a:t> NMTC equity @ 78 cents (estimated)</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900" b="0" i="0" u="none" strike="noStrike" dirty="0">
                          <a:solidFill>
                            <a:schemeClr val="bg1"/>
                          </a:solidFill>
                          <a:effectLst/>
                          <a:latin typeface="EYInterstate Light" panose="02000506000000020004" pitchFamily="2" charset="0"/>
                        </a:rPr>
                        <a:t> $ 3,042,000 </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38201">
                <a:tc>
                  <a:txBody>
                    <a:bodyPr/>
                    <a:lstStyle/>
                    <a:p>
                      <a:pPr algn="l" fontAlgn="b"/>
                      <a:r>
                        <a:rPr lang="en-US" sz="900" b="0" i="0" u="none" strike="noStrike" dirty="0">
                          <a:solidFill>
                            <a:schemeClr val="bg1"/>
                          </a:solidFill>
                          <a:effectLst/>
                          <a:latin typeface="EYInterstate Light" panose="02000506000000020004" pitchFamily="2" charset="0"/>
                        </a:rPr>
                        <a:t> Organization investment</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900" b="0" i="0" u="none" strike="noStrike" dirty="0">
                          <a:solidFill>
                            <a:schemeClr val="bg1"/>
                          </a:solidFill>
                          <a:effectLst/>
                          <a:latin typeface="EYInterstate Light" panose="02000506000000020004" pitchFamily="2" charset="0"/>
                        </a:rPr>
                        <a:t> $ 6,958,000 </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38201">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38201">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3">
                  <a:txBody>
                    <a:bodyPr/>
                    <a:lstStyle/>
                    <a:p>
                      <a:pPr algn="l" fontAlgn="b"/>
                      <a:r>
                        <a:rPr lang="en-US" sz="900" b="0" i="1" u="none" strike="noStrike" dirty="0">
                          <a:solidFill>
                            <a:schemeClr val="bg1"/>
                          </a:solidFill>
                          <a:effectLst/>
                          <a:latin typeface="EYInterstate Light" panose="02000506000000020004" pitchFamily="2" charset="0"/>
                        </a:rPr>
                        <a:t> Less estimated fees*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92331">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b"/>
                      <a:r>
                        <a:rPr lang="en-US" sz="900" b="0" i="0" u="none" strike="noStrike" dirty="0">
                          <a:solidFill>
                            <a:schemeClr val="bg1"/>
                          </a:solidFill>
                          <a:effectLst/>
                          <a:latin typeface="EYInterstate Light" panose="02000506000000020004" pitchFamily="2" charset="0"/>
                        </a:rPr>
                        <a:t> CDE project fees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b"/>
                      <a:endParaRPr lang="en-US" sz="1100" b="0" i="0" u="none" strike="noStrike">
                        <a:solidFill>
                          <a:schemeClr val="bg1"/>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r>
                        <a:rPr lang="en-US" sz="900" b="0" i="0" u="none" strike="noStrike" dirty="0">
                          <a:solidFill>
                            <a:schemeClr val="bg1"/>
                          </a:solidFill>
                          <a:effectLst/>
                          <a:latin typeface="EYInterstate Light" panose="02000506000000020004" pitchFamily="2" charset="0"/>
                        </a:rPr>
                        <a:t>5%</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900" b="0" i="0" u="none" strike="noStrike" dirty="0">
                          <a:solidFill>
                            <a:schemeClr val="bg1"/>
                          </a:solidFill>
                          <a:effectLst/>
                          <a:latin typeface="EYInterstate Light" panose="02000506000000020004" pitchFamily="2" charset="0"/>
                        </a:rPr>
                        <a:t> $ (500,000)</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38201">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b"/>
                      <a:r>
                        <a:rPr lang="en-US" sz="900" b="0" i="0" u="none" strike="noStrike" dirty="0">
                          <a:solidFill>
                            <a:schemeClr val="bg1"/>
                          </a:solidFill>
                          <a:effectLst/>
                          <a:latin typeface="EYInterstate Light" panose="02000506000000020004" pitchFamily="2" charset="0"/>
                        </a:rPr>
                        <a:t> Closing costs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b"/>
                      <a:endParaRPr lang="en-US" sz="1100" b="0" i="0" u="none" strike="noStrike">
                        <a:solidFill>
                          <a:schemeClr val="bg1"/>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38201">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endParaRPr lang="en-US" sz="900" dirty="0">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b"/>
                      <a:endParaRPr lang="en-US" sz="1100" b="0" i="0" u="none" strike="noStrike">
                        <a:solidFill>
                          <a:schemeClr val="bg1"/>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900" b="0" i="0" u="none" strike="noStrike" dirty="0">
                          <a:solidFill>
                            <a:schemeClr val="bg1"/>
                          </a:solidFill>
                          <a:effectLst/>
                          <a:latin typeface="EYInterstate Light" panose="02000506000000020004" pitchFamily="2" charset="0"/>
                        </a:rPr>
                        <a:t> Legal fees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900" b="0" i="0" u="none" strike="noStrike" dirty="0">
                          <a:solidFill>
                            <a:schemeClr val="bg1"/>
                          </a:solidFill>
                          <a:effectLst/>
                          <a:latin typeface="EYInterstate Light" panose="02000506000000020004" pitchFamily="2" charset="0"/>
                        </a:rPr>
                        <a:t> $ (325,000)</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238201">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endParaRPr lang="en-US" sz="900" dirty="0">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b"/>
                      <a:endParaRPr lang="en-US" sz="1100" b="0" i="0" u="none" strike="noStrike">
                        <a:solidFill>
                          <a:schemeClr val="bg1"/>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900" b="0" i="0" u="none" strike="noStrike" dirty="0">
                          <a:solidFill>
                            <a:schemeClr val="bg1"/>
                          </a:solidFill>
                          <a:effectLst/>
                          <a:latin typeface="EYInterstate Light" panose="02000506000000020004" pitchFamily="2" charset="0"/>
                        </a:rPr>
                        <a:t> Financial projections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900" b="0" i="0" u="none" strike="noStrike" dirty="0">
                          <a:solidFill>
                            <a:schemeClr val="bg1"/>
                          </a:solidFill>
                          <a:effectLst/>
                          <a:latin typeface="EYInterstate Light" panose="02000506000000020004" pitchFamily="2" charset="0"/>
                        </a:rPr>
                        <a:t> $ (35,000)</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238201">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endParaRPr lang="en-US" sz="900" dirty="0">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b"/>
                      <a:endParaRPr lang="en-US" sz="1100" b="0" i="0" u="none" strike="noStrike">
                        <a:solidFill>
                          <a:schemeClr val="bg1"/>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900" b="0" i="0" u="none" strike="noStrike" dirty="0">
                          <a:solidFill>
                            <a:schemeClr val="bg1"/>
                          </a:solidFill>
                          <a:effectLst/>
                          <a:latin typeface="EYInterstate Light" panose="02000506000000020004" pitchFamily="2" charset="0"/>
                        </a:rPr>
                        <a:t> Total fees </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900" b="0" i="0" u="none" strike="noStrike" dirty="0">
                          <a:solidFill>
                            <a:schemeClr val="bg1"/>
                          </a:solidFill>
                          <a:effectLst/>
                          <a:latin typeface="EYInterstate Light" panose="02000506000000020004" pitchFamily="2" charset="0"/>
                        </a:rPr>
                        <a:t> $ (860,000)</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238201">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endParaRPr lang="en-US" sz="900" dirty="0">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b"/>
                      <a:endParaRPr lang="en-US" sz="1100" b="0" i="0" u="none" strike="noStrike">
                        <a:solidFill>
                          <a:schemeClr val="bg1"/>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238201">
                <a:tc>
                  <a:txBody>
                    <a:bodyPr/>
                    <a:lstStyle/>
                    <a:p>
                      <a:pPr algn="l" fontAlgn="b"/>
                      <a:r>
                        <a:rPr lang="en-US" sz="900" b="0" i="0" u="none" strike="noStrike" dirty="0">
                          <a:solidFill>
                            <a:schemeClr val="bg1"/>
                          </a:solidFill>
                          <a:effectLst/>
                          <a:latin typeface="EYInterstate Light" panose="02000506000000020004" pitchFamily="2" charset="0"/>
                        </a:rPr>
                        <a:t> </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endParaRPr lang="en-US" sz="900" dirty="0">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b"/>
                      <a:endParaRPr lang="en-US" sz="1100" b="0" i="0" u="none" strike="noStrike">
                        <a:solidFill>
                          <a:schemeClr val="bg1"/>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900" b="0" i="0" u="none" strike="noStrike" dirty="0">
                          <a:solidFill>
                            <a:schemeClr val="bg1"/>
                          </a:solidFill>
                          <a:effectLst/>
                          <a:latin typeface="EYInterstate Light" panose="02000506000000020004" pitchFamily="2" charset="0"/>
                        </a:rPr>
                        <a:t> </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238201">
                <a:tc>
                  <a:txBody>
                    <a:bodyPr/>
                    <a:lstStyle/>
                    <a:p>
                      <a:pPr algn="l" fontAlgn="b"/>
                      <a:r>
                        <a:rPr lang="en-US" sz="900" b="1" i="0" u="none" strike="noStrike" dirty="0">
                          <a:solidFill>
                            <a:srgbClr val="2E2E38"/>
                          </a:solidFill>
                          <a:effectLst/>
                          <a:latin typeface="EYInterstate Light" panose="02000506000000020004" pitchFamily="2" charset="0"/>
                        </a:rPr>
                        <a:t>Total estimated benefit at closing </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algn="l" fontAlgn="b"/>
                      <a:endParaRPr lang="en-US" sz="900" b="1" i="0" u="none" strike="noStrike" dirty="0">
                        <a:solidFill>
                          <a:srgbClr val="2E2E38"/>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E600"/>
                    </a:solidFill>
                  </a:tcPr>
                </a:tc>
                <a:tc gridSpan="2">
                  <a:txBody>
                    <a:bodyPr/>
                    <a:lstStyle/>
                    <a:p>
                      <a:endParaRPr lang="en-US" sz="900" b="1" dirty="0">
                        <a:solidFill>
                          <a:srgbClr val="2E2E38"/>
                        </a:solidFill>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E600"/>
                    </a:solidFill>
                  </a:tcPr>
                </a:tc>
                <a:tc hMerge="1">
                  <a:txBody>
                    <a:bodyPr/>
                    <a:lstStyle/>
                    <a:p>
                      <a:pPr algn="l" fontAlgn="b"/>
                      <a:endParaRPr lang="en-US" sz="1100" b="0" i="0" u="none" strike="noStrike">
                        <a:solidFill>
                          <a:schemeClr val="bg1"/>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900" b="1" i="0" u="none" strike="noStrike" dirty="0">
                        <a:solidFill>
                          <a:srgbClr val="2E2E38"/>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algn="l" fontAlgn="b"/>
                      <a:endParaRPr lang="en-US" sz="900" b="1" i="0" u="none" strike="noStrike" dirty="0">
                        <a:solidFill>
                          <a:srgbClr val="2E2E38"/>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algn="l" fontAlgn="b"/>
                      <a:endParaRPr lang="en-US" sz="900" b="1" i="0" u="none" strike="noStrike" dirty="0">
                        <a:solidFill>
                          <a:srgbClr val="2E2E38"/>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algn="r" fontAlgn="b"/>
                      <a:r>
                        <a:rPr lang="en-US" sz="900" b="1" i="0" u="none" strike="noStrike" dirty="0">
                          <a:solidFill>
                            <a:srgbClr val="2E2E38"/>
                          </a:solidFill>
                          <a:effectLst/>
                          <a:latin typeface="EYInterstate Light" panose="02000506000000020004" pitchFamily="2" charset="0"/>
                        </a:rPr>
                        <a:t>$ 2,182,000 </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E600"/>
                    </a:solidFill>
                  </a:tcPr>
                </a:tc>
                <a:extLst>
                  <a:ext uri="{0D108BD9-81ED-4DB2-BD59-A6C34878D82A}">
                    <a16:rowId xmlns:a16="http://schemas.microsoft.com/office/drawing/2014/main" val="10015"/>
                  </a:ext>
                </a:extLst>
              </a:tr>
              <a:tr h="238201">
                <a:tc gridSpan="2">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gridSpan="2">
                  <a:txBody>
                    <a:bodyPr/>
                    <a:lstStyle/>
                    <a:p>
                      <a:endParaRPr lang="en-US" sz="900" dirty="0">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b"/>
                      <a:endParaRPr lang="en-US" sz="1100" b="0" i="0" u="none" strike="noStrike">
                        <a:solidFill>
                          <a:schemeClr val="bg1"/>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238201">
                <a:tc>
                  <a:txBody>
                    <a:bodyPr/>
                    <a:lstStyle/>
                    <a:p>
                      <a:pPr algn="l" fontAlgn="b"/>
                      <a:r>
                        <a:rPr lang="en-US" sz="900" b="0" i="0" u="none" strike="noStrike" dirty="0">
                          <a:solidFill>
                            <a:schemeClr val="bg1"/>
                          </a:solidFill>
                          <a:effectLst/>
                          <a:latin typeface="EYInterstate Light" panose="02000506000000020004" pitchFamily="2" charset="0"/>
                        </a:rPr>
                        <a:t>*</a:t>
                      </a:r>
                      <a:r>
                        <a:rPr lang="en-US" sz="900" b="0" i="1" u="none" strike="noStrike" dirty="0">
                          <a:solidFill>
                            <a:schemeClr val="bg1"/>
                          </a:solidFill>
                          <a:effectLst/>
                          <a:latin typeface="EYInterstate Light" panose="02000506000000020004" pitchFamily="2" charset="0"/>
                        </a:rPr>
                        <a:t>Actual fees may vary</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endParaRPr lang="en-US" sz="900" dirty="0">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b"/>
                      <a:endParaRPr lang="en-US" sz="1100" b="0" i="0" u="none" strike="noStrike">
                        <a:solidFill>
                          <a:schemeClr val="bg1"/>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238201">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endParaRPr lang="en-US" sz="900" dirty="0">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b"/>
                      <a:endParaRPr lang="en-US" sz="1100" b="0" i="0" u="none" strike="noStrike">
                        <a:solidFill>
                          <a:schemeClr val="bg1"/>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238201">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endParaRPr lang="en-US" sz="900" dirty="0">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b"/>
                      <a:endParaRPr lang="en-US" sz="1100" b="0" i="0" u="none" strike="noStrike">
                        <a:solidFill>
                          <a:schemeClr val="bg1"/>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900" b="0" i="0" u="none" strike="noStrike" dirty="0">
                        <a:solidFill>
                          <a:schemeClr val="bg1"/>
                        </a:solidFill>
                        <a:effectLst/>
                        <a:latin typeface="EYInterstate Light" panose="02000506000000020004" pitchFamily="2"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bl>
          </a:graphicData>
        </a:graphic>
      </p:graphicFrame>
    </p:spTree>
    <p:extLst>
      <p:ext uri="{BB962C8B-B14F-4D97-AF65-F5344CB8AC3E}">
        <p14:creationId xmlns:p14="http://schemas.microsoft.com/office/powerpoint/2010/main" val="87631549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5DAB2C-FECC-91A5-561A-82E2A90BDEB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C406F37-690E-D712-5832-06C64A046B21}"/>
              </a:ext>
            </a:extLst>
          </p:cNvPr>
          <p:cNvSpPr>
            <a:spLocks noGrp="1"/>
          </p:cNvSpPr>
          <p:nvPr>
            <p:ph type="title"/>
          </p:nvPr>
        </p:nvSpPr>
        <p:spPr/>
        <p:txBody>
          <a:bodyPr/>
          <a:lstStyle/>
          <a:p>
            <a:r>
              <a:rPr lang="en-IN" dirty="0"/>
              <a:t>New Markets Tax Credit roadmap</a:t>
            </a:r>
            <a:endParaRPr lang="en-US" dirty="0"/>
          </a:p>
        </p:txBody>
      </p:sp>
      <p:grpSp>
        <p:nvGrpSpPr>
          <p:cNvPr id="8" name="Group 7">
            <a:extLst>
              <a:ext uri="{FF2B5EF4-FFF2-40B4-BE49-F238E27FC236}">
                <a16:creationId xmlns:a16="http://schemas.microsoft.com/office/drawing/2014/main" id="{B79B4A82-EA0F-13F2-87A1-6190A2DCA4B6}"/>
              </a:ext>
            </a:extLst>
          </p:cNvPr>
          <p:cNvGrpSpPr/>
          <p:nvPr/>
        </p:nvGrpSpPr>
        <p:grpSpPr>
          <a:xfrm>
            <a:off x="1549518" y="1412874"/>
            <a:ext cx="9092965" cy="4686753"/>
            <a:chOff x="1925132" y="1572653"/>
            <a:chExt cx="8506202" cy="4384320"/>
          </a:xfrm>
        </p:grpSpPr>
        <p:pic>
          <p:nvPicPr>
            <p:cNvPr id="15" name="Graphic 14">
              <a:extLst>
                <a:ext uri="{FF2B5EF4-FFF2-40B4-BE49-F238E27FC236}">
                  <a16:creationId xmlns:a16="http://schemas.microsoft.com/office/drawing/2014/main" id="{F5253865-C7E7-2FC2-81D1-C9590DD1420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925133" y="1720440"/>
              <a:ext cx="8500486" cy="4072049"/>
            </a:xfrm>
            <a:prstGeom prst="rect">
              <a:avLst/>
            </a:prstGeom>
          </p:spPr>
        </p:pic>
        <p:sp>
          <p:nvSpPr>
            <p:cNvPr id="16" name="Rectangle 15">
              <a:extLst>
                <a:ext uri="{FF2B5EF4-FFF2-40B4-BE49-F238E27FC236}">
                  <a16:creationId xmlns:a16="http://schemas.microsoft.com/office/drawing/2014/main" id="{05D277B2-BC30-C561-29FD-81F6BCCCC11C}"/>
                </a:ext>
              </a:extLst>
            </p:cNvPr>
            <p:cNvSpPr>
              <a:spLocks/>
            </p:cNvSpPr>
            <p:nvPr/>
          </p:nvSpPr>
          <p:spPr>
            <a:xfrm>
              <a:off x="1925132" y="1572653"/>
              <a:ext cx="1609443" cy="362655"/>
            </a:xfrm>
            <a:prstGeom prst="rect">
              <a:avLst/>
            </a:prstGeom>
            <a:solidFill>
              <a:srgbClr val="FFE600"/>
            </a:solidFill>
            <a:ln w="28575" cap="flat" cmpd="sng" algn="ctr">
              <a:noFill/>
              <a:prstDash val="solid"/>
            </a:ln>
            <a:effectLst/>
          </p:spPr>
          <p:txBody>
            <a:bodyPr rtlCol="0" anchor="ctr" anchorCtr="0"/>
            <a:lstStyle/>
            <a:p>
              <a:pPr marL="0" marR="0" lvl="0" indent="0" algn="ctr" defTabSz="913943"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2E2E38"/>
                  </a:solidFill>
                  <a:effectLst/>
                  <a:uLnTx/>
                  <a:uFillTx/>
                  <a:latin typeface="EYInterstate Light"/>
                  <a:ea typeface="+mn-ea"/>
                  <a:cs typeface="+mn-cs"/>
                </a:rPr>
                <a:t>Day one</a:t>
              </a:r>
            </a:p>
          </p:txBody>
        </p:sp>
        <p:sp>
          <p:nvSpPr>
            <p:cNvPr id="28" name="TextBox 27">
              <a:extLst>
                <a:ext uri="{FF2B5EF4-FFF2-40B4-BE49-F238E27FC236}">
                  <a16:creationId xmlns:a16="http://schemas.microsoft.com/office/drawing/2014/main" id="{ACBC800F-CEF1-15C1-4C55-64E6CF5E5990}"/>
                </a:ext>
              </a:extLst>
            </p:cNvPr>
            <p:cNvSpPr txBox="1"/>
            <p:nvPr/>
          </p:nvSpPr>
          <p:spPr bwMode="gray">
            <a:xfrm>
              <a:off x="3535378" y="2236325"/>
              <a:ext cx="1889614" cy="736600"/>
            </a:xfrm>
            <a:prstGeom prst="rect">
              <a:avLst/>
            </a:prstGeom>
            <a:noFill/>
            <a:ln w="9525">
              <a:solidFill>
                <a:srgbClr val="747480"/>
              </a:solidFill>
              <a:prstDash val="solid"/>
            </a:ln>
          </p:spPr>
          <p:txBody>
            <a:bodyPr wrap="square" lIns="91440" tIns="91440" rIns="36576" bIns="36576" rtlCol="0" anchor="t">
              <a:noAutofit/>
            </a:bodyPr>
            <a:lstStyle/>
            <a:p>
              <a:pPr marL="0" marR="0" lvl="0" indent="0" algn="l" defTabSz="913943" rtl="0" eaLnBrk="1" fontAlgn="auto" latinLnBrk="0" hangingPunct="1">
                <a:spcBef>
                  <a:spcPts val="400"/>
                </a:spcBef>
                <a:spcAft>
                  <a:spcPts val="0"/>
                </a:spcAft>
                <a:buClr>
                  <a:srgbClr val="FFFFFF"/>
                </a:buClr>
                <a:buSzPct val="70000"/>
                <a:buFontTx/>
                <a:buNone/>
                <a:tabLst/>
                <a:defRPr/>
              </a:pPr>
              <a:r>
                <a:rPr kumimoji="0" lang="en-IN" sz="900" b="1" i="0" u="none" strike="noStrike" kern="0" cap="none" spc="0" normalizeH="0" baseline="0" noProof="0" dirty="0">
                  <a:ln>
                    <a:noFill/>
                  </a:ln>
                  <a:solidFill>
                    <a:schemeClr val="bg1"/>
                  </a:solidFill>
                  <a:effectLst/>
                  <a:uLnTx/>
                  <a:uFillTx/>
                  <a:ea typeface="+mn-ea"/>
                  <a:cs typeface="+mn-cs"/>
                </a:rPr>
                <a:t>1. Location qualification: Confirm that client site qualifies for NMTC </a:t>
              </a:r>
            </a:p>
          </p:txBody>
        </p:sp>
        <p:cxnSp>
          <p:nvCxnSpPr>
            <p:cNvPr id="29" name="Straight Connector 28">
              <a:extLst>
                <a:ext uri="{FF2B5EF4-FFF2-40B4-BE49-F238E27FC236}">
                  <a16:creationId xmlns:a16="http://schemas.microsoft.com/office/drawing/2014/main" id="{F995A9E2-7A37-6698-025D-A67DBC16F80D}"/>
                </a:ext>
              </a:extLst>
            </p:cNvPr>
            <p:cNvCxnSpPr>
              <a:cxnSpLocks/>
            </p:cNvCxnSpPr>
            <p:nvPr/>
          </p:nvCxnSpPr>
          <p:spPr>
            <a:xfrm>
              <a:off x="4480185" y="1838491"/>
              <a:ext cx="0" cy="397834"/>
            </a:xfrm>
            <a:prstGeom prst="line">
              <a:avLst/>
            </a:prstGeom>
            <a:ln w="952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89F9BFF8-C1E6-6309-C132-4178E63D88DC}"/>
                </a:ext>
              </a:extLst>
            </p:cNvPr>
            <p:cNvSpPr>
              <a:spLocks/>
            </p:cNvSpPr>
            <p:nvPr/>
          </p:nvSpPr>
          <p:spPr>
            <a:xfrm>
              <a:off x="8821891" y="5594318"/>
              <a:ext cx="1609443" cy="362655"/>
            </a:xfrm>
            <a:prstGeom prst="rect">
              <a:avLst/>
            </a:prstGeom>
            <a:solidFill>
              <a:srgbClr val="FFE600"/>
            </a:solidFill>
            <a:ln w="28575" cap="flat" cmpd="sng" algn="ctr">
              <a:noFill/>
              <a:prstDash val="solid"/>
            </a:ln>
            <a:effectLst/>
          </p:spPr>
          <p:txBody>
            <a:bodyPr rtlCol="0" anchor="ctr" anchorCtr="0"/>
            <a:lstStyle/>
            <a:p>
              <a:pPr marL="0" marR="0" lvl="0" indent="0" algn="ctr" defTabSz="913943"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2E2E38"/>
                  </a:solidFill>
                  <a:effectLst/>
                  <a:uLnTx/>
                  <a:uFillTx/>
                  <a:latin typeface="EYInterstate Light"/>
                  <a:ea typeface="+mn-ea"/>
                  <a:cs typeface="+mn-cs"/>
                </a:rPr>
                <a:t>Day of close</a:t>
              </a:r>
            </a:p>
          </p:txBody>
        </p:sp>
        <p:sp>
          <p:nvSpPr>
            <p:cNvPr id="38" name="TextBox 37">
              <a:extLst>
                <a:ext uri="{FF2B5EF4-FFF2-40B4-BE49-F238E27FC236}">
                  <a16:creationId xmlns:a16="http://schemas.microsoft.com/office/drawing/2014/main" id="{176CAFF4-D4C1-9A5E-2577-ECE1BE349B1F}"/>
                </a:ext>
              </a:extLst>
            </p:cNvPr>
            <p:cNvSpPr txBox="1"/>
            <p:nvPr/>
          </p:nvSpPr>
          <p:spPr bwMode="gray">
            <a:xfrm>
              <a:off x="5646429" y="2236325"/>
              <a:ext cx="1889614" cy="736600"/>
            </a:xfrm>
            <a:prstGeom prst="rect">
              <a:avLst/>
            </a:prstGeom>
            <a:noFill/>
            <a:ln w="9525">
              <a:solidFill>
                <a:srgbClr val="747480"/>
              </a:solidFill>
              <a:prstDash val="solid"/>
            </a:ln>
          </p:spPr>
          <p:txBody>
            <a:bodyPr wrap="square" lIns="91440" tIns="91440" rIns="36576" bIns="36576" rtlCol="0" anchor="t">
              <a:noAutofit/>
            </a:bodyPr>
            <a:lstStyle/>
            <a:p>
              <a:pPr marL="0" marR="0" lvl="0" indent="0" algn="l" defTabSz="913943" rtl="0" eaLnBrk="1" fontAlgn="auto" latinLnBrk="0" hangingPunct="1">
                <a:spcBef>
                  <a:spcPts val="400"/>
                </a:spcBef>
                <a:spcAft>
                  <a:spcPts val="0"/>
                </a:spcAft>
                <a:buClr>
                  <a:srgbClr val="FFFFFF"/>
                </a:buClr>
                <a:buSzPct val="70000"/>
                <a:buFontTx/>
                <a:buNone/>
                <a:tabLst/>
                <a:defRPr/>
              </a:pPr>
              <a:r>
                <a:rPr kumimoji="0" lang="en-IN" sz="900" b="1" i="0" u="none" strike="noStrike" kern="0" cap="none" spc="0" normalizeH="0" baseline="0" noProof="0" dirty="0">
                  <a:ln>
                    <a:noFill/>
                  </a:ln>
                  <a:solidFill>
                    <a:schemeClr val="bg1"/>
                  </a:solidFill>
                  <a:effectLst/>
                  <a:uLnTx/>
                  <a:uFillTx/>
                  <a:ea typeface="+mn-ea"/>
                  <a:cs typeface="+mn-cs"/>
                </a:rPr>
                <a:t>2. Review project information and impacts 	</a:t>
              </a:r>
            </a:p>
          </p:txBody>
        </p:sp>
        <p:sp>
          <p:nvSpPr>
            <p:cNvPr id="40" name="TextBox 39">
              <a:extLst>
                <a:ext uri="{FF2B5EF4-FFF2-40B4-BE49-F238E27FC236}">
                  <a16:creationId xmlns:a16="http://schemas.microsoft.com/office/drawing/2014/main" id="{3EB506CE-18B3-D8BE-7CF2-3861D947C883}"/>
                </a:ext>
              </a:extLst>
            </p:cNvPr>
            <p:cNvSpPr txBox="1"/>
            <p:nvPr/>
          </p:nvSpPr>
          <p:spPr bwMode="gray">
            <a:xfrm>
              <a:off x="7757480" y="2236325"/>
              <a:ext cx="1889614" cy="736600"/>
            </a:xfrm>
            <a:prstGeom prst="rect">
              <a:avLst/>
            </a:prstGeom>
            <a:noFill/>
            <a:ln w="9525">
              <a:solidFill>
                <a:srgbClr val="747480"/>
              </a:solidFill>
              <a:prstDash val="solid"/>
            </a:ln>
          </p:spPr>
          <p:txBody>
            <a:bodyPr wrap="square" lIns="91440" tIns="91440" rIns="36576" bIns="36576" rtlCol="0" anchor="t">
              <a:noAutofit/>
            </a:bodyPr>
            <a:lstStyle/>
            <a:p>
              <a:pPr marL="0" marR="0" lvl="0" indent="0" algn="l" defTabSz="913943" rtl="0" eaLnBrk="1" fontAlgn="auto" latinLnBrk="0" hangingPunct="1">
                <a:spcBef>
                  <a:spcPts val="400"/>
                </a:spcBef>
                <a:spcAft>
                  <a:spcPts val="0"/>
                </a:spcAft>
                <a:buClr>
                  <a:srgbClr val="FFFFFF"/>
                </a:buClr>
                <a:buSzPct val="70000"/>
                <a:buFontTx/>
                <a:buNone/>
                <a:tabLst/>
                <a:defRPr/>
              </a:pPr>
              <a:r>
                <a:rPr kumimoji="0" lang="en-IN" sz="900" b="1" i="0" u="none" strike="noStrike" kern="0" cap="none" spc="0" normalizeH="0" baseline="0" noProof="0" dirty="0">
                  <a:ln>
                    <a:noFill/>
                  </a:ln>
                  <a:solidFill>
                    <a:schemeClr val="bg1"/>
                  </a:solidFill>
                  <a:effectLst/>
                  <a:uLnTx/>
                  <a:uFillTx/>
                  <a:ea typeface="+mn-ea"/>
                  <a:cs typeface="+mn-cs"/>
                </a:rPr>
                <a:t>3. Determine CDE interest: Meet and discuss project with CDEs, investors and community developers	</a:t>
              </a:r>
            </a:p>
          </p:txBody>
        </p:sp>
        <p:sp>
          <p:nvSpPr>
            <p:cNvPr id="3" name="Oval 2">
              <a:extLst>
                <a:ext uri="{FF2B5EF4-FFF2-40B4-BE49-F238E27FC236}">
                  <a16:creationId xmlns:a16="http://schemas.microsoft.com/office/drawing/2014/main" id="{5672537F-5E0E-1B6A-E678-194CCB9DEF37}"/>
                </a:ext>
              </a:extLst>
            </p:cNvPr>
            <p:cNvSpPr/>
            <p:nvPr/>
          </p:nvSpPr>
          <p:spPr>
            <a:xfrm>
              <a:off x="4388104" y="1654329"/>
              <a:ext cx="184162" cy="184162"/>
            </a:xfrm>
            <a:prstGeom prst="ellipse">
              <a:avLst/>
            </a:prstGeom>
            <a:solidFill>
              <a:schemeClr val="tx2"/>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algn="l">
                <a:lnSpc>
                  <a:spcPct val="90000"/>
                </a:lnSpc>
                <a:spcBef>
                  <a:spcPts val="400"/>
                </a:spcBef>
                <a:spcAft>
                  <a:spcPts val="400"/>
                </a:spcAft>
                <a:buClr>
                  <a:schemeClr val="tx2"/>
                </a:buClr>
              </a:pPr>
              <a:endParaRPr lang="en-IN" sz="2000" dirty="0">
                <a:solidFill>
                  <a:schemeClr val="tx1"/>
                </a:solidFill>
              </a:endParaRPr>
            </a:p>
          </p:txBody>
        </p:sp>
        <p:cxnSp>
          <p:nvCxnSpPr>
            <p:cNvPr id="6" name="Straight Connector 5">
              <a:extLst>
                <a:ext uri="{FF2B5EF4-FFF2-40B4-BE49-F238E27FC236}">
                  <a16:creationId xmlns:a16="http://schemas.microsoft.com/office/drawing/2014/main" id="{9940B596-5752-0406-7446-D23DADF993EB}"/>
                </a:ext>
              </a:extLst>
            </p:cNvPr>
            <p:cNvCxnSpPr>
              <a:cxnSpLocks/>
            </p:cNvCxnSpPr>
            <p:nvPr/>
          </p:nvCxnSpPr>
          <p:spPr>
            <a:xfrm>
              <a:off x="6591236" y="1838491"/>
              <a:ext cx="0" cy="397834"/>
            </a:xfrm>
            <a:prstGeom prst="line">
              <a:avLst/>
            </a:prstGeom>
            <a:ln w="952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E91587EF-83B5-0457-B0ED-F4218C7B3061}"/>
                </a:ext>
              </a:extLst>
            </p:cNvPr>
            <p:cNvSpPr/>
            <p:nvPr/>
          </p:nvSpPr>
          <p:spPr>
            <a:xfrm>
              <a:off x="6499155" y="1654329"/>
              <a:ext cx="184162" cy="184162"/>
            </a:xfrm>
            <a:prstGeom prst="ellipse">
              <a:avLst/>
            </a:prstGeom>
            <a:solidFill>
              <a:schemeClr val="tx2"/>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algn="l">
                <a:lnSpc>
                  <a:spcPct val="90000"/>
                </a:lnSpc>
                <a:spcBef>
                  <a:spcPts val="400"/>
                </a:spcBef>
                <a:spcAft>
                  <a:spcPts val="400"/>
                </a:spcAft>
                <a:buClr>
                  <a:schemeClr val="tx2"/>
                </a:buClr>
              </a:pPr>
              <a:endParaRPr lang="en-IN" sz="2000" dirty="0">
                <a:solidFill>
                  <a:schemeClr val="tx1"/>
                </a:solidFill>
              </a:endParaRPr>
            </a:p>
          </p:txBody>
        </p:sp>
        <p:cxnSp>
          <p:nvCxnSpPr>
            <p:cNvPr id="21" name="Straight Connector 20">
              <a:extLst>
                <a:ext uri="{FF2B5EF4-FFF2-40B4-BE49-F238E27FC236}">
                  <a16:creationId xmlns:a16="http://schemas.microsoft.com/office/drawing/2014/main" id="{BFC8F21D-ADCD-E598-6A60-AFECD33D10A5}"/>
                </a:ext>
              </a:extLst>
            </p:cNvPr>
            <p:cNvCxnSpPr>
              <a:cxnSpLocks/>
            </p:cNvCxnSpPr>
            <p:nvPr/>
          </p:nvCxnSpPr>
          <p:spPr>
            <a:xfrm>
              <a:off x="8702287" y="1838491"/>
              <a:ext cx="0" cy="397834"/>
            </a:xfrm>
            <a:prstGeom prst="line">
              <a:avLst/>
            </a:prstGeom>
            <a:ln w="952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6264266C-4D3C-AF89-2A53-DB0F6827C258}"/>
                </a:ext>
              </a:extLst>
            </p:cNvPr>
            <p:cNvSpPr/>
            <p:nvPr/>
          </p:nvSpPr>
          <p:spPr>
            <a:xfrm>
              <a:off x="8610206" y="1654329"/>
              <a:ext cx="184162" cy="184162"/>
            </a:xfrm>
            <a:prstGeom prst="ellipse">
              <a:avLst/>
            </a:prstGeom>
            <a:solidFill>
              <a:schemeClr val="tx2"/>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algn="l">
                <a:lnSpc>
                  <a:spcPct val="90000"/>
                </a:lnSpc>
                <a:spcBef>
                  <a:spcPts val="400"/>
                </a:spcBef>
                <a:spcAft>
                  <a:spcPts val="400"/>
                </a:spcAft>
                <a:buClr>
                  <a:schemeClr val="tx2"/>
                </a:buClr>
              </a:pPr>
              <a:endParaRPr lang="en-IN" sz="2000" dirty="0">
                <a:solidFill>
                  <a:schemeClr val="tx1"/>
                </a:solidFill>
              </a:endParaRPr>
            </a:p>
          </p:txBody>
        </p:sp>
        <p:sp>
          <p:nvSpPr>
            <p:cNvPr id="49" name="TextBox 48">
              <a:extLst>
                <a:ext uri="{FF2B5EF4-FFF2-40B4-BE49-F238E27FC236}">
                  <a16:creationId xmlns:a16="http://schemas.microsoft.com/office/drawing/2014/main" id="{860AAE7A-C146-57B0-E2C8-93CD9D7D5E6E}"/>
                </a:ext>
              </a:extLst>
            </p:cNvPr>
            <p:cNvSpPr txBox="1"/>
            <p:nvPr/>
          </p:nvSpPr>
          <p:spPr bwMode="gray">
            <a:xfrm>
              <a:off x="3555860" y="4134841"/>
              <a:ext cx="1889614" cy="845284"/>
            </a:xfrm>
            <a:prstGeom prst="rect">
              <a:avLst/>
            </a:prstGeom>
            <a:noFill/>
            <a:ln w="9525">
              <a:solidFill>
                <a:srgbClr val="747480"/>
              </a:solidFill>
              <a:prstDash val="solid"/>
            </a:ln>
          </p:spPr>
          <p:txBody>
            <a:bodyPr wrap="square" lIns="91440" tIns="91440" rIns="36576" bIns="36576" rtlCol="0" anchor="t">
              <a:noAutofit/>
            </a:bodyPr>
            <a:lstStyle/>
            <a:p>
              <a:pPr marL="0" marR="0" lvl="0" indent="0" algn="l" defTabSz="913943" rtl="0" eaLnBrk="1" fontAlgn="auto" latinLnBrk="0" hangingPunct="1">
                <a:spcBef>
                  <a:spcPts val="400"/>
                </a:spcBef>
                <a:spcAft>
                  <a:spcPts val="0"/>
                </a:spcAft>
                <a:buClr>
                  <a:srgbClr val="FFFFFF"/>
                </a:buClr>
                <a:buSzPct val="70000"/>
                <a:buFontTx/>
                <a:buNone/>
                <a:tabLst/>
                <a:defRPr/>
              </a:pPr>
              <a:r>
                <a:rPr kumimoji="0" lang="en-IN" sz="900" b="1" i="0" u="none" strike="noStrike" kern="0" cap="none" spc="0" normalizeH="0" baseline="0" noProof="0" dirty="0">
                  <a:ln>
                    <a:noFill/>
                  </a:ln>
                  <a:solidFill>
                    <a:schemeClr val="bg1"/>
                  </a:solidFill>
                  <a:effectLst/>
                  <a:uLnTx/>
                  <a:uFillTx/>
                  <a:ea typeface="+mn-ea"/>
                  <a:cs typeface="+mn-cs"/>
                </a:rPr>
                <a:t>6. Final sign-off and funding: Client will have the funding available to on the day of closing to fund the approved expenses by NMTC lenders</a:t>
              </a:r>
            </a:p>
          </p:txBody>
        </p:sp>
        <p:cxnSp>
          <p:nvCxnSpPr>
            <p:cNvPr id="23" name="Straight Connector 22">
              <a:extLst>
                <a:ext uri="{FF2B5EF4-FFF2-40B4-BE49-F238E27FC236}">
                  <a16:creationId xmlns:a16="http://schemas.microsoft.com/office/drawing/2014/main" id="{4D5E01F5-AEB2-9CB8-0124-B6F04D347C3C}"/>
                </a:ext>
              </a:extLst>
            </p:cNvPr>
            <p:cNvCxnSpPr>
              <a:cxnSpLocks/>
            </p:cNvCxnSpPr>
            <p:nvPr/>
          </p:nvCxnSpPr>
          <p:spPr>
            <a:xfrm>
              <a:off x="8702287" y="3722441"/>
              <a:ext cx="0" cy="397834"/>
            </a:xfrm>
            <a:prstGeom prst="line">
              <a:avLst/>
            </a:prstGeom>
            <a:ln w="952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C265FC11-D499-9E45-3484-809D38922F40}"/>
                </a:ext>
              </a:extLst>
            </p:cNvPr>
            <p:cNvSpPr/>
            <p:nvPr/>
          </p:nvSpPr>
          <p:spPr>
            <a:xfrm>
              <a:off x="8610206" y="3538279"/>
              <a:ext cx="184162" cy="184162"/>
            </a:xfrm>
            <a:prstGeom prst="ellipse">
              <a:avLst/>
            </a:prstGeom>
            <a:solidFill>
              <a:schemeClr val="tx2"/>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algn="l">
                <a:lnSpc>
                  <a:spcPct val="90000"/>
                </a:lnSpc>
                <a:spcBef>
                  <a:spcPts val="400"/>
                </a:spcBef>
                <a:spcAft>
                  <a:spcPts val="400"/>
                </a:spcAft>
                <a:buClr>
                  <a:schemeClr val="tx2"/>
                </a:buClr>
              </a:pPr>
              <a:endParaRPr lang="en-IN" sz="2000" dirty="0">
                <a:solidFill>
                  <a:schemeClr val="tx1"/>
                </a:solidFill>
              </a:endParaRPr>
            </a:p>
          </p:txBody>
        </p:sp>
        <p:sp>
          <p:nvSpPr>
            <p:cNvPr id="47" name="TextBox 46">
              <a:extLst>
                <a:ext uri="{FF2B5EF4-FFF2-40B4-BE49-F238E27FC236}">
                  <a16:creationId xmlns:a16="http://schemas.microsoft.com/office/drawing/2014/main" id="{23EC2F33-7EAD-3B89-D4D4-9476AE8D449D}"/>
                </a:ext>
              </a:extLst>
            </p:cNvPr>
            <p:cNvSpPr txBox="1"/>
            <p:nvPr/>
          </p:nvSpPr>
          <p:spPr bwMode="gray">
            <a:xfrm>
              <a:off x="5646429" y="4120275"/>
              <a:ext cx="1889614" cy="845545"/>
            </a:xfrm>
            <a:prstGeom prst="rect">
              <a:avLst/>
            </a:prstGeom>
            <a:noFill/>
            <a:ln w="9525">
              <a:solidFill>
                <a:srgbClr val="747480"/>
              </a:solidFill>
              <a:prstDash val="solid"/>
            </a:ln>
          </p:spPr>
          <p:txBody>
            <a:bodyPr wrap="square" lIns="91440" tIns="91440" rIns="36576" bIns="36576" rtlCol="0" anchor="t">
              <a:noAutofit/>
            </a:bodyPr>
            <a:lstStyle/>
            <a:p>
              <a:pPr marL="0" marR="0" lvl="0" indent="0" algn="l" defTabSz="913943" rtl="0" eaLnBrk="1" fontAlgn="auto" latinLnBrk="0" hangingPunct="1">
                <a:spcBef>
                  <a:spcPts val="400"/>
                </a:spcBef>
                <a:spcAft>
                  <a:spcPts val="0"/>
                </a:spcAft>
                <a:buClr>
                  <a:srgbClr val="FFFFFF"/>
                </a:buClr>
                <a:buSzPct val="70000"/>
                <a:buFontTx/>
                <a:buNone/>
                <a:tabLst/>
                <a:defRPr/>
              </a:pPr>
              <a:r>
                <a:rPr kumimoji="0" lang="en-IN" sz="900" b="1" i="0" u="none" strike="noStrike" kern="0" cap="none" spc="0" normalizeH="0" baseline="0" noProof="0" dirty="0">
                  <a:ln>
                    <a:noFill/>
                  </a:ln>
                  <a:solidFill>
                    <a:schemeClr val="bg1"/>
                  </a:solidFill>
                  <a:effectLst/>
                  <a:uLnTx/>
                  <a:uFillTx/>
                  <a:ea typeface="+mn-ea"/>
                  <a:cs typeface="+mn-cs"/>
                </a:rPr>
                <a:t>5. Closing process: Gathering due diligence and documentation on the project, legal documents drafted, structuring finalized, etc.</a:t>
              </a:r>
            </a:p>
          </p:txBody>
        </p:sp>
        <p:cxnSp>
          <p:nvCxnSpPr>
            <p:cNvPr id="25" name="Straight Connector 24">
              <a:extLst>
                <a:ext uri="{FF2B5EF4-FFF2-40B4-BE49-F238E27FC236}">
                  <a16:creationId xmlns:a16="http://schemas.microsoft.com/office/drawing/2014/main" id="{2012E292-064D-FE9D-DE1A-ADB6F80C9197}"/>
                </a:ext>
              </a:extLst>
            </p:cNvPr>
            <p:cNvCxnSpPr>
              <a:cxnSpLocks/>
            </p:cNvCxnSpPr>
            <p:nvPr/>
          </p:nvCxnSpPr>
          <p:spPr>
            <a:xfrm>
              <a:off x="6591236" y="3722441"/>
              <a:ext cx="0" cy="397834"/>
            </a:xfrm>
            <a:prstGeom prst="line">
              <a:avLst/>
            </a:prstGeom>
            <a:ln w="952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6FA8EB16-C5E8-528B-AC38-669E701786EF}"/>
                </a:ext>
              </a:extLst>
            </p:cNvPr>
            <p:cNvSpPr/>
            <p:nvPr/>
          </p:nvSpPr>
          <p:spPr>
            <a:xfrm>
              <a:off x="6499155" y="3538279"/>
              <a:ext cx="184162" cy="184162"/>
            </a:xfrm>
            <a:prstGeom prst="ellipse">
              <a:avLst/>
            </a:prstGeom>
            <a:solidFill>
              <a:schemeClr val="tx2"/>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algn="l">
                <a:lnSpc>
                  <a:spcPct val="90000"/>
                </a:lnSpc>
                <a:spcBef>
                  <a:spcPts val="400"/>
                </a:spcBef>
                <a:spcAft>
                  <a:spcPts val="400"/>
                </a:spcAft>
                <a:buClr>
                  <a:schemeClr val="tx2"/>
                </a:buClr>
              </a:pPr>
              <a:endParaRPr lang="en-IN" sz="2000" dirty="0">
                <a:solidFill>
                  <a:schemeClr val="tx1"/>
                </a:solidFill>
              </a:endParaRPr>
            </a:p>
          </p:txBody>
        </p:sp>
        <p:sp>
          <p:nvSpPr>
            <p:cNvPr id="45" name="TextBox 44">
              <a:extLst>
                <a:ext uri="{FF2B5EF4-FFF2-40B4-BE49-F238E27FC236}">
                  <a16:creationId xmlns:a16="http://schemas.microsoft.com/office/drawing/2014/main" id="{D6D95B51-04D2-172F-CE1D-4B4A607A23BA}"/>
                </a:ext>
              </a:extLst>
            </p:cNvPr>
            <p:cNvSpPr txBox="1"/>
            <p:nvPr/>
          </p:nvSpPr>
          <p:spPr bwMode="gray">
            <a:xfrm>
              <a:off x="7736998" y="4120275"/>
              <a:ext cx="1889614" cy="845545"/>
            </a:xfrm>
            <a:prstGeom prst="rect">
              <a:avLst/>
            </a:prstGeom>
            <a:noFill/>
            <a:ln w="9525">
              <a:solidFill>
                <a:srgbClr val="747480"/>
              </a:solidFill>
              <a:prstDash val="solid"/>
            </a:ln>
          </p:spPr>
          <p:txBody>
            <a:bodyPr wrap="square" lIns="91440" tIns="91440" rIns="36576" bIns="36576" rtlCol="0" anchor="t">
              <a:noAutofit/>
            </a:bodyPr>
            <a:lstStyle/>
            <a:p>
              <a:pPr marL="0" marR="0" lvl="0" indent="0" algn="l" defTabSz="913943" rtl="0" eaLnBrk="1" fontAlgn="auto" latinLnBrk="0" hangingPunct="1">
                <a:spcBef>
                  <a:spcPts val="400"/>
                </a:spcBef>
                <a:spcAft>
                  <a:spcPts val="0"/>
                </a:spcAft>
                <a:buClr>
                  <a:srgbClr val="FFFFFF"/>
                </a:buClr>
                <a:buSzPct val="70000"/>
                <a:buFontTx/>
                <a:buNone/>
                <a:tabLst/>
                <a:defRPr/>
              </a:pPr>
              <a:r>
                <a:rPr kumimoji="0" lang="en-IN" sz="900" b="1" i="0" u="none" strike="noStrike" kern="0" cap="none" spc="0" normalizeH="0" baseline="0" noProof="0" dirty="0">
                  <a:ln>
                    <a:noFill/>
                  </a:ln>
                  <a:solidFill>
                    <a:schemeClr val="bg1"/>
                  </a:solidFill>
                  <a:effectLst/>
                  <a:uLnTx/>
                  <a:uFillTx/>
                  <a:ea typeface="+mn-ea"/>
                  <a:cs typeface="+mn-cs"/>
                </a:rPr>
                <a:t>4. Receive term sheet: The CDE and investor will formerly offer allocation through a term sheet; if, accepted closing begins </a:t>
              </a:r>
            </a:p>
            <a:p>
              <a:pPr marL="0" marR="0" lvl="0" indent="0" algn="l" defTabSz="913943" rtl="0" eaLnBrk="1" fontAlgn="auto" latinLnBrk="0" hangingPunct="1">
                <a:spcBef>
                  <a:spcPts val="400"/>
                </a:spcBef>
                <a:spcAft>
                  <a:spcPts val="0"/>
                </a:spcAft>
                <a:buClr>
                  <a:srgbClr val="FFFFFF"/>
                </a:buClr>
                <a:buSzPct val="70000"/>
                <a:buFontTx/>
                <a:buNone/>
                <a:tabLst/>
                <a:defRPr/>
              </a:pPr>
              <a:endParaRPr kumimoji="0" lang="en-IN" sz="900" b="1" i="0" u="none" strike="noStrike" kern="0" cap="none" spc="0" normalizeH="0" baseline="0" noProof="0" dirty="0">
                <a:ln>
                  <a:noFill/>
                </a:ln>
                <a:solidFill>
                  <a:schemeClr val="bg1"/>
                </a:solidFill>
                <a:effectLst/>
                <a:uLnTx/>
                <a:uFillTx/>
                <a:ea typeface="+mn-ea"/>
                <a:cs typeface="+mn-cs"/>
              </a:endParaRPr>
            </a:p>
          </p:txBody>
        </p:sp>
        <p:cxnSp>
          <p:nvCxnSpPr>
            <p:cNvPr id="30" name="Straight Connector 29">
              <a:extLst>
                <a:ext uri="{FF2B5EF4-FFF2-40B4-BE49-F238E27FC236}">
                  <a16:creationId xmlns:a16="http://schemas.microsoft.com/office/drawing/2014/main" id="{4A831CA8-9DE8-DF8C-BD88-078E304232C4}"/>
                </a:ext>
              </a:extLst>
            </p:cNvPr>
            <p:cNvCxnSpPr>
              <a:cxnSpLocks/>
            </p:cNvCxnSpPr>
            <p:nvPr/>
          </p:nvCxnSpPr>
          <p:spPr>
            <a:xfrm>
              <a:off x="4480185" y="3722441"/>
              <a:ext cx="0" cy="397834"/>
            </a:xfrm>
            <a:prstGeom prst="line">
              <a:avLst/>
            </a:prstGeom>
            <a:ln w="952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31" name="Oval 30">
              <a:extLst>
                <a:ext uri="{FF2B5EF4-FFF2-40B4-BE49-F238E27FC236}">
                  <a16:creationId xmlns:a16="http://schemas.microsoft.com/office/drawing/2014/main" id="{8DA07C5F-F6CC-484E-7880-985B4F49F77A}"/>
                </a:ext>
              </a:extLst>
            </p:cNvPr>
            <p:cNvSpPr/>
            <p:nvPr/>
          </p:nvSpPr>
          <p:spPr>
            <a:xfrm>
              <a:off x="4388104" y="3538279"/>
              <a:ext cx="184162" cy="184162"/>
            </a:xfrm>
            <a:prstGeom prst="ellipse">
              <a:avLst/>
            </a:prstGeom>
            <a:solidFill>
              <a:schemeClr val="tx2"/>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t" anchorCtr="0"/>
            <a:lstStyle/>
            <a:p>
              <a:pPr algn="l">
                <a:lnSpc>
                  <a:spcPct val="90000"/>
                </a:lnSpc>
                <a:spcBef>
                  <a:spcPts val="400"/>
                </a:spcBef>
                <a:spcAft>
                  <a:spcPts val="400"/>
                </a:spcAft>
                <a:buClr>
                  <a:schemeClr val="tx2"/>
                </a:buClr>
              </a:pPr>
              <a:endParaRPr lang="en-IN" sz="2000" dirty="0">
                <a:solidFill>
                  <a:schemeClr val="tx1"/>
                </a:solidFill>
              </a:endParaRPr>
            </a:p>
          </p:txBody>
        </p:sp>
      </p:grpSp>
    </p:spTree>
    <p:extLst>
      <p:ext uri="{BB962C8B-B14F-4D97-AF65-F5344CB8AC3E}">
        <p14:creationId xmlns:p14="http://schemas.microsoft.com/office/powerpoint/2010/main" val="127563804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01AB52-F3AB-BA2F-D482-F0032040D327}"/>
            </a:ext>
          </a:extLst>
        </p:cNvPr>
        <p:cNvGrpSpPr/>
        <p:nvPr/>
      </p:nvGrpSpPr>
      <p:grpSpPr>
        <a:xfrm>
          <a:off x="0" y="0"/>
          <a:ext cx="0" cy="0"/>
          <a:chOff x="0" y="0"/>
          <a:chExt cx="0" cy="0"/>
        </a:xfrm>
      </p:grpSpPr>
      <p:pic>
        <p:nvPicPr>
          <p:cNvPr id="29" name="Picture 28" descr="A close-up of a hand pointing at something&#10;&#10;AI-generated content may be incorrect.">
            <a:extLst>
              <a:ext uri="{FF2B5EF4-FFF2-40B4-BE49-F238E27FC236}">
                <a16:creationId xmlns:a16="http://schemas.microsoft.com/office/drawing/2014/main" id="{4BBDB276-1C30-6AD6-9CC1-0BDE4056E001}"/>
              </a:ext>
            </a:extLst>
          </p:cNvPr>
          <p:cNvPicPr>
            <a:picLocks noChangeAspect="1"/>
          </p:cNvPicPr>
          <p:nvPr/>
        </p:nvPicPr>
        <p:blipFill rotWithShape="1">
          <a:blip r:embed="rId3"/>
          <a:srcRect t="8146" b="29312"/>
          <a:stretch>
            <a:fillRect/>
          </a:stretch>
        </p:blipFill>
        <p:spPr>
          <a:xfrm>
            <a:off x="485523" y="1412874"/>
            <a:ext cx="11224347" cy="4679951"/>
          </a:xfrm>
          <a:prstGeom prst="rect">
            <a:avLst/>
          </a:prstGeom>
        </p:spPr>
      </p:pic>
      <p:sp>
        <p:nvSpPr>
          <p:cNvPr id="30" name="Rectangle 29">
            <a:extLst>
              <a:ext uri="{FF2B5EF4-FFF2-40B4-BE49-F238E27FC236}">
                <a16:creationId xmlns:a16="http://schemas.microsoft.com/office/drawing/2014/main" id="{0109715B-FB12-2544-96D1-9C1DFA1E3E4F}"/>
              </a:ext>
              <a:ext uri="{C183D7F6-B498-43B3-948B-1728B52AA6E4}">
                <adec:decorative xmlns:adec="http://schemas.microsoft.com/office/drawing/2017/decorative" val="1"/>
              </a:ext>
            </a:extLst>
          </p:cNvPr>
          <p:cNvSpPr/>
          <p:nvPr/>
        </p:nvSpPr>
        <p:spPr>
          <a:xfrm>
            <a:off x="479424" y="1412874"/>
            <a:ext cx="9248776" cy="4679951"/>
          </a:xfrm>
          <a:prstGeom prst="rect">
            <a:avLst/>
          </a:prstGeom>
          <a:gradFill flip="none" rotWithShape="1">
            <a:gsLst>
              <a:gs pos="0">
                <a:schemeClr val="tx1">
                  <a:lumMod val="0"/>
                  <a:alpha val="0"/>
                </a:schemeClr>
              </a:gs>
              <a:gs pos="100000">
                <a:srgbClr val="000000">
                  <a:alpha val="82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 name="Title 1">
            <a:extLst>
              <a:ext uri="{FF2B5EF4-FFF2-40B4-BE49-F238E27FC236}">
                <a16:creationId xmlns:a16="http://schemas.microsoft.com/office/drawing/2014/main" id="{8EC7F776-713F-3B87-0067-C97DF9D6C7E5}"/>
              </a:ext>
            </a:extLst>
          </p:cNvPr>
          <p:cNvSpPr>
            <a:spLocks noGrp="1"/>
          </p:cNvSpPr>
          <p:nvPr>
            <p:ph type="title"/>
          </p:nvPr>
        </p:nvSpPr>
        <p:spPr>
          <a:xfrm>
            <a:off x="485523" y="345396"/>
            <a:ext cx="11224347" cy="470898"/>
          </a:xfrm>
        </p:spPr>
        <p:txBody>
          <a:bodyPr/>
          <a:lstStyle/>
          <a:p>
            <a:r>
              <a:rPr lang="en-US" dirty="0"/>
              <a:t>Polling question 7</a:t>
            </a:r>
          </a:p>
        </p:txBody>
      </p:sp>
      <p:sp>
        <p:nvSpPr>
          <p:cNvPr id="8" name="Text Placeholder 5">
            <a:extLst>
              <a:ext uri="{FF2B5EF4-FFF2-40B4-BE49-F238E27FC236}">
                <a16:creationId xmlns:a16="http://schemas.microsoft.com/office/drawing/2014/main" id="{62B9723E-AAB4-80DF-E902-DD36F7A424C5}"/>
              </a:ext>
            </a:extLst>
          </p:cNvPr>
          <p:cNvSpPr txBox="1">
            <a:spLocks/>
          </p:cNvSpPr>
          <p:nvPr/>
        </p:nvSpPr>
        <p:spPr>
          <a:xfrm>
            <a:off x="1021363" y="2079806"/>
            <a:ext cx="5629693" cy="565027"/>
          </a:xfrm>
          <a:prstGeom prst="rect">
            <a:avLst/>
          </a:prstGeom>
        </p:spPr>
        <p:txBody>
          <a:bodyPr vert="horz" lIns="0" tIns="0" rIns="0" bIns="0" rtlCol="0" anchor="t" anchorCtr="0">
            <a:noAutofit/>
          </a:bodyPr>
          <a:lstStyle>
            <a:lvl1pPr marL="0" indent="0"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bg1"/>
                </a:solidFill>
                <a:latin typeface="EYInterstate Light" panose="02000506000000020004" pitchFamily="2" charset="0"/>
                <a:ea typeface="+mn-ea"/>
                <a:cs typeface="+mn-cs"/>
              </a:defRPr>
            </a:lvl1pPr>
            <a:lvl2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2pPr>
            <a:lvl3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3pPr>
            <a:lvl4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4pPr>
            <a:lvl5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buClr>
                <a:srgbClr val="FFE600"/>
              </a:buClr>
            </a:pPr>
            <a:r>
              <a:rPr lang="en-IN" sz="2000" b="1" dirty="0">
                <a:latin typeface="+mn-lt"/>
              </a:rPr>
              <a:t>What types of projects qualify for NMTC?</a:t>
            </a:r>
          </a:p>
        </p:txBody>
      </p:sp>
      <p:grpSp>
        <p:nvGrpSpPr>
          <p:cNvPr id="40" name="Group 39">
            <a:extLst>
              <a:ext uri="{FF2B5EF4-FFF2-40B4-BE49-F238E27FC236}">
                <a16:creationId xmlns:a16="http://schemas.microsoft.com/office/drawing/2014/main" id="{6A80C5B8-6979-8AEE-5AFC-69ED8A9C74D7}"/>
              </a:ext>
            </a:extLst>
          </p:cNvPr>
          <p:cNvGrpSpPr/>
          <p:nvPr/>
        </p:nvGrpSpPr>
        <p:grpSpPr>
          <a:xfrm>
            <a:off x="943828" y="2766779"/>
            <a:ext cx="7154826" cy="359441"/>
            <a:chOff x="1095870" y="3098852"/>
            <a:chExt cx="7154826" cy="359441"/>
          </a:xfrm>
        </p:grpSpPr>
        <p:sp>
          <p:nvSpPr>
            <p:cNvPr id="20" name="Title 1">
              <a:extLst>
                <a:ext uri="{FF2B5EF4-FFF2-40B4-BE49-F238E27FC236}">
                  <a16:creationId xmlns:a16="http://schemas.microsoft.com/office/drawing/2014/main" id="{505A7DCD-246E-00D1-276B-7D488A0D759D}"/>
                </a:ext>
              </a:extLst>
            </p:cNvPr>
            <p:cNvSpPr txBox="1">
              <a:spLocks/>
            </p:cNvSpPr>
            <p:nvPr/>
          </p:nvSpPr>
          <p:spPr>
            <a:xfrm>
              <a:off x="1647949" y="3098852"/>
              <a:ext cx="6602747" cy="359441"/>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New builds</a:t>
              </a:r>
            </a:p>
          </p:txBody>
        </p:sp>
        <p:grpSp>
          <p:nvGrpSpPr>
            <p:cNvPr id="31" name="Group 30">
              <a:extLst>
                <a:ext uri="{FF2B5EF4-FFF2-40B4-BE49-F238E27FC236}">
                  <a16:creationId xmlns:a16="http://schemas.microsoft.com/office/drawing/2014/main" id="{0F41B024-8871-B481-5DFE-D14DFB12E19B}"/>
                </a:ext>
              </a:extLst>
            </p:cNvPr>
            <p:cNvGrpSpPr/>
            <p:nvPr/>
          </p:nvGrpSpPr>
          <p:grpSpPr>
            <a:xfrm>
              <a:off x="1095870" y="3117773"/>
              <a:ext cx="496724" cy="321599"/>
              <a:chOff x="1095870" y="2599453"/>
              <a:chExt cx="496724" cy="321599"/>
            </a:xfrm>
          </p:grpSpPr>
          <p:sp>
            <p:nvSpPr>
              <p:cNvPr id="9" name="Oval 8">
                <a:extLst>
                  <a:ext uri="{FF2B5EF4-FFF2-40B4-BE49-F238E27FC236}">
                    <a16:creationId xmlns:a16="http://schemas.microsoft.com/office/drawing/2014/main" id="{8261BC9F-B7D0-53E8-DE06-3BD55FDE56D6}"/>
                  </a:ext>
                </a:extLst>
              </p:cNvPr>
              <p:cNvSpPr/>
              <p:nvPr/>
            </p:nvSpPr>
            <p:spPr>
              <a:xfrm>
                <a:off x="1163675" y="2599453"/>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algn="ctr"/>
                <a:endParaRPr lang="en-US" sz="1500" kern="0" dirty="0">
                  <a:solidFill>
                    <a:schemeClr val="bg1"/>
                  </a:solidFill>
                </a:endParaRPr>
              </a:p>
            </p:txBody>
          </p:sp>
          <p:sp>
            <p:nvSpPr>
              <p:cNvPr id="24" name="Title 1">
                <a:extLst>
                  <a:ext uri="{FF2B5EF4-FFF2-40B4-BE49-F238E27FC236}">
                    <a16:creationId xmlns:a16="http://schemas.microsoft.com/office/drawing/2014/main" id="{F0703C73-8892-18DA-516F-BC57FA0B80F2}"/>
                  </a:ext>
                </a:extLst>
              </p:cNvPr>
              <p:cNvSpPr txBox="1">
                <a:spLocks/>
              </p:cNvSpPr>
              <p:nvPr/>
            </p:nvSpPr>
            <p:spPr>
              <a:xfrm>
                <a:off x="1095870" y="2634928"/>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i="0" u="none" strike="noStrike" kern="1200" cap="none" spc="0" normalizeH="0" baseline="0" noProof="0" dirty="0">
                    <a:ln>
                      <a:noFill/>
                    </a:ln>
                    <a:solidFill>
                      <a:schemeClr val="tx1"/>
                    </a:solidFill>
                    <a:effectLst/>
                    <a:uLnTx/>
                    <a:uFillTx/>
                    <a:latin typeface="+mn-lt"/>
                    <a:ea typeface="+mj-ea"/>
                    <a:cs typeface="Arial" pitchFamily="34" charset="0"/>
                  </a:rPr>
                  <a:t>A</a:t>
                </a:r>
              </a:p>
            </p:txBody>
          </p:sp>
        </p:grpSp>
      </p:grpSp>
      <p:grpSp>
        <p:nvGrpSpPr>
          <p:cNvPr id="37" name="Group 36">
            <a:extLst>
              <a:ext uri="{FF2B5EF4-FFF2-40B4-BE49-F238E27FC236}">
                <a16:creationId xmlns:a16="http://schemas.microsoft.com/office/drawing/2014/main" id="{54C290FB-4BD3-FBE2-0D2F-6E3750EF15E2}"/>
              </a:ext>
            </a:extLst>
          </p:cNvPr>
          <p:cNvGrpSpPr/>
          <p:nvPr/>
        </p:nvGrpSpPr>
        <p:grpSpPr>
          <a:xfrm>
            <a:off x="943828" y="3366812"/>
            <a:ext cx="6595370" cy="326373"/>
            <a:chOff x="1095870" y="3746316"/>
            <a:chExt cx="6595370" cy="326373"/>
          </a:xfrm>
        </p:grpSpPr>
        <p:sp>
          <p:nvSpPr>
            <p:cNvPr id="21" name="Title 1">
              <a:extLst>
                <a:ext uri="{FF2B5EF4-FFF2-40B4-BE49-F238E27FC236}">
                  <a16:creationId xmlns:a16="http://schemas.microsoft.com/office/drawing/2014/main" id="{AB8E68D7-1EFA-EDA7-930B-FCA0C83855CF}"/>
                </a:ext>
              </a:extLst>
            </p:cNvPr>
            <p:cNvSpPr txBox="1">
              <a:spLocks/>
            </p:cNvSpPr>
            <p:nvPr/>
          </p:nvSpPr>
          <p:spPr>
            <a:xfrm>
              <a:off x="1654218" y="3746316"/>
              <a:ext cx="6037022" cy="292646"/>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Expansion of existing facility</a:t>
              </a:r>
            </a:p>
          </p:txBody>
        </p:sp>
        <p:grpSp>
          <p:nvGrpSpPr>
            <p:cNvPr id="33" name="Group 32">
              <a:extLst>
                <a:ext uri="{FF2B5EF4-FFF2-40B4-BE49-F238E27FC236}">
                  <a16:creationId xmlns:a16="http://schemas.microsoft.com/office/drawing/2014/main" id="{2820B868-6E9C-12AC-0E40-18EC5E1B4C00}"/>
                </a:ext>
              </a:extLst>
            </p:cNvPr>
            <p:cNvGrpSpPr/>
            <p:nvPr/>
          </p:nvGrpSpPr>
          <p:grpSpPr>
            <a:xfrm>
              <a:off x="1095870" y="3751090"/>
              <a:ext cx="496724" cy="321599"/>
              <a:chOff x="1095870" y="3238440"/>
              <a:chExt cx="496724" cy="321599"/>
            </a:xfrm>
          </p:grpSpPr>
          <p:sp>
            <p:nvSpPr>
              <p:cNvPr id="5" name="Oval 4">
                <a:extLst>
                  <a:ext uri="{FF2B5EF4-FFF2-40B4-BE49-F238E27FC236}">
                    <a16:creationId xmlns:a16="http://schemas.microsoft.com/office/drawing/2014/main" id="{9D936D92-2C71-F779-FD33-7ED737D267D2}"/>
                  </a:ext>
                </a:extLst>
              </p:cNvPr>
              <p:cNvSpPr/>
              <p:nvPr/>
            </p:nvSpPr>
            <p:spPr>
              <a:xfrm>
                <a:off x="1170216" y="3238440"/>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5" name="Title 1">
                <a:extLst>
                  <a:ext uri="{FF2B5EF4-FFF2-40B4-BE49-F238E27FC236}">
                    <a16:creationId xmlns:a16="http://schemas.microsoft.com/office/drawing/2014/main" id="{9B15C4B3-1B4E-8E73-557B-817CF6BD7543}"/>
                  </a:ext>
                </a:extLst>
              </p:cNvPr>
              <p:cNvSpPr txBox="1">
                <a:spLocks/>
              </p:cNvSpPr>
              <p:nvPr/>
            </p:nvSpPr>
            <p:spPr>
              <a:xfrm>
                <a:off x="1095870" y="3266473"/>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B</a:t>
                </a:r>
              </a:p>
            </p:txBody>
          </p:sp>
        </p:grpSp>
      </p:grpSp>
      <p:grpSp>
        <p:nvGrpSpPr>
          <p:cNvPr id="38" name="Group 37">
            <a:extLst>
              <a:ext uri="{FF2B5EF4-FFF2-40B4-BE49-F238E27FC236}">
                <a16:creationId xmlns:a16="http://schemas.microsoft.com/office/drawing/2014/main" id="{4A567053-52D2-AC49-7591-FA79B4DB1461}"/>
              </a:ext>
            </a:extLst>
          </p:cNvPr>
          <p:cNvGrpSpPr/>
          <p:nvPr/>
        </p:nvGrpSpPr>
        <p:grpSpPr>
          <a:xfrm>
            <a:off x="943828" y="3933777"/>
            <a:ext cx="7154827" cy="321599"/>
            <a:chOff x="1095870" y="4279955"/>
            <a:chExt cx="7154827" cy="321599"/>
          </a:xfrm>
        </p:grpSpPr>
        <p:sp>
          <p:nvSpPr>
            <p:cNvPr id="22" name="Title 1">
              <a:extLst>
                <a:ext uri="{FF2B5EF4-FFF2-40B4-BE49-F238E27FC236}">
                  <a16:creationId xmlns:a16="http://schemas.microsoft.com/office/drawing/2014/main" id="{51ECF2C1-D8FE-5B97-43E4-6765C51DA535}"/>
                </a:ext>
              </a:extLst>
            </p:cNvPr>
            <p:cNvSpPr txBox="1">
              <a:spLocks/>
            </p:cNvSpPr>
            <p:nvPr/>
          </p:nvSpPr>
          <p:spPr>
            <a:xfrm>
              <a:off x="1647949" y="4284806"/>
              <a:ext cx="6602748" cy="292646"/>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Funding of operations</a:t>
              </a:r>
            </a:p>
          </p:txBody>
        </p:sp>
        <p:grpSp>
          <p:nvGrpSpPr>
            <p:cNvPr id="34" name="Group 33">
              <a:extLst>
                <a:ext uri="{FF2B5EF4-FFF2-40B4-BE49-F238E27FC236}">
                  <a16:creationId xmlns:a16="http://schemas.microsoft.com/office/drawing/2014/main" id="{1CA3EA9B-1A93-A90D-DB70-F7DF28208B8B}"/>
                </a:ext>
              </a:extLst>
            </p:cNvPr>
            <p:cNvGrpSpPr/>
            <p:nvPr/>
          </p:nvGrpSpPr>
          <p:grpSpPr>
            <a:xfrm>
              <a:off x="1095870" y="4279955"/>
              <a:ext cx="496724" cy="321599"/>
              <a:chOff x="1095870" y="3794526"/>
              <a:chExt cx="496724" cy="321599"/>
            </a:xfrm>
          </p:grpSpPr>
          <p:sp>
            <p:nvSpPr>
              <p:cNvPr id="6" name="Oval 5">
                <a:extLst>
                  <a:ext uri="{FF2B5EF4-FFF2-40B4-BE49-F238E27FC236}">
                    <a16:creationId xmlns:a16="http://schemas.microsoft.com/office/drawing/2014/main" id="{55CA5558-5600-5A1F-904F-F475A39AE539}"/>
                  </a:ext>
                </a:extLst>
              </p:cNvPr>
              <p:cNvSpPr/>
              <p:nvPr/>
            </p:nvSpPr>
            <p:spPr>
              <a:xfrm>
                <a:off x="1170216" y="3794526"/>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6" name="Title 1">
                <a:extLst>
                  <a:ext uri="{FF2B5EF4-FFF2-40B4-BE49-F238E27FC236}">
                    <a16:creationId xmlns:a16="http://schemas.microsoft.com/office/drawing/2014/main" id="{2597678D-CF52-C2A8-360C-5D681E6768BF}"/>
                  </a:ext>
                </a:extLst>
              </p:cNvPr>
              <p:cNvSpPr txBox="1">
                <a:spLocks/>
              </p:cNvSpPr>
              <p:nvPr/>
            </p:nvSpPr>
            <p:spPr>
              <a:xfrm>
                <a:off x="1095870" y="3822559"/>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C</a:t>
                </a:r>
              </a:p>
            </p:txBody>
          </p:sp>
        </p:grpSp>
      </p:grpSp>
      <p:grpSp>
        <p:nvGrpSpPr>
          <p:cNvPr id="39" name="Group 38">
            <a:extLst>
              <a:ext uri="{FF2B5EF4-FFF2-40B4-BE49-F238E27FC236}">
                <a16:creationId xmlns:a16="http://schemas.microsoft.com/office/drawing/2014/main" id="{B3FE3186-CFC8-A09E-182D-989C5E48520F}"/>
              </a:ext>
            </a:extLst>
          </p:cNvPr>
          <p:cNvGrpSpPr/>
          <p:nvPr/>
        </p:nvGrpSpPr>
        <p:grpSpPr>
          <a:xfrm>
            <a:off x="943828" y="4495968"/>
            <a:ext cx="5544387" cy="321599"/>
            <a:chOff x="1095870" y="4828041"/>
            <a:chExt cx="5544387" cy="321599"/>
          </a:xfrm>
        </p:grpSpPr>
        <p:sp>
          <p:nvSpPr>
            <p:cNvPr id="23" name="Title 1">
              <a:extLst>
                <a:ext uri="{FF2B5EF4-FFF2-40B4-BE49-F238E27FC236}">
                  <a16:creationId xmlns:a16="http://schemas.microsoft.com/office/drawing/2014/main" id="{696FA1C7-5B9B-562D-ABC5-6E906BABD89C}"/>
                </a:ext>
              </a:extLst>
            </p:cNvPr>
            <p:cNvSpPr txBox="1">
              <a:spLocks/>
            </p:cNvSpPr>
            <p:nvPr/>
          </p:nvSpPr>
          <p:spPr>
            <a:xfrm>
              <a:off x="1665997" y="4837115"/>
              <a:ext cx="4974260" cy="303450"/>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All of the above</a:t>
              </a:r>
            </a:p>
          </p:txBody>
        </p:sp>
        <p:grpSp>
          <p:nvGrpSpPr>
            <p:cNvPr id="35" name="Group 34">
              <a:extLst>
                <a:ext uri="{FF2B5EF4-FFF2-40B4-BE49-F238E27FC236}">
                  <a16:creationId xmlns:a16="http://schemas.microsoft.com/office/drawing/2014/main" id="{10189B84-D2AA-CFB2-A466-39C5129FA156}"/>
                </a:ext>
              </a:extLst>
            </p:cNvPr>
            <p:cNvGrpSpPr/>
            <p:nvPr/>
          </p:nvGrpSpPr>
          <p:grpSpPr>
            <a:xfrm>
              <a:off x="1095870" y="4828041"/>
              <a:ext cx="496724" cy="321599"/>
              <a:chOff x="1095870" y="4332741"/>
              <a:chExt cx="496724" cy="321599"/>
            </a:xfrm>
          </p:grpSpPr>
          <p:sp>
            <p:nvSpPr>
              <p:cNvPr id="7" name="Oval 6">
                <a:extLst>
                  <a:ext uri="{FF2B5EF4-FFF2-40B4-BE49-F238E27FC236}">
                    <a16:creationId xmlns:a16="http://schemas.microsoft.com/office/drawing/2014/main" id="{EBA94C19-A393-2A9F-55A9-36BBAA8C6633}"/>
                  </a:ext>
                </a:extLst>
              </p:cNvPr>
              <p:cNvSpPr/>
              <p:nvPr/>
            </p:nvSpPr>
            <p:spPr>
              <a:xfrm>
                <a:off x="1170216" y="4332741"/>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7" name="Title 1">
                <a:extLst>
                  <a:ext uri="{FF2B5EF4-FFF2-40B4-BE49-F238E27FC236}">
                    <a16:creationId xmlns:a16="http://schemas.microsoft.com/office/drawing/2014/main" id="{392824AA-0D24-5475-C30C-04A3EA08A15C}"/>
                  </a:ext>
                </a:extLst>
              </p:cNvPr>
              <p:cNvSpPr txBox="1">
                <a:spLocks/>
              </p:cNvSpPr>
              <p:nvPr/>
            </p:nvSpPr>
            <p:spPr>
              <a:xfrm>
                <a:off x="1095870" y="4360774"/>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1" i="0" u="none" strike="noStrike" kern="1200" cap="none" spc="0" normalizeH="0" baseline="0" noProof="0" dirty="0">
                    <a:ln>
                      <a:noFill/>
                    </a:ln>
                    <a:solidFill>
                      <a:schemeClr val="tx1"/>
                    </a:solidFill>
                    <a:effectLst/>
                    <a:uLnTx/>
                    <a:uFillTx/>
                    <a:latin typeface="+mn-lt"/>
                    <a:ea typeface="+mj-ea"/>
                    <a:cs typeface="Arial" pitchFamily="34" charset="0"/>
                  </a:rPr>
                  <a:t>D</a:t>
                </a:r>
              </a:p>
            </p:txBody>
          </p:sp>
        </p:grpSp>
      </p:grpSp>
    </p:spTree>
    <p:extLst>
      <p:ext uri="{BB962C8B-B14F-4D97-AF65-F5344CB8AC3E}">
        <p14:creationId xmlns:p14="http://schemas.microsoft.com/office/powerpoint/2010/main" val="414956163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E0F3BF-4365-033F-EB08-988EBA23534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967CA81-B3EA-0CD2-0BC7-DC6A1EA57FDF}"/>
              </a:ext>
            </a:extLst>
          </p:cNvPr>
          <p:cNvSpPr>
            <a:spLocks noGrp="1"/>
          </p:cNvSpPr>
          <p:nvPr>
            <p:ph type="title"/>
          </p:nvPr>
        </p:nvSpPr>
        <p:spPr/>
        <p:txBody>
          <a:bodyPr/>
          <a:lstStyle/>
          <a:p>
            <a:r>
              <a:rPr lang="en-IN" dirty="0"/>
              <a:t>Key takeaways and conclusions</a:t>
            </a:r>
            <a:endParaRPr lang="en-US" dirty="0"/>
          </a:p>
        </p:txBody>
      </p:sp>
      <p:sp>
        <p:nvSpPr>
          <p:cNvPr id="10" name="Rectangle 3">
            <a:extLst>
              <a:ext uri="{FF2B5EF4-FFF2-40B4-BE49-F238E27FC236}">
                <a16:creationId xmlns:a16="http://schemas.microsoft.com/office/drawing/2014/main" id="{7CDB18BC-299F-9246-9110-3331237FCD49}"/>
              </a:ext>
            </a:extLst>
          </p:cNvPr>
          <p:cNvSpPr txBox="1">
            <a:spLocks noChangeArrowheads="1"/>
          </p:cNvSpPr>
          <p:nvPr/>
        </p:nvSpPr>
        <p:spPr>
          <a:xfrm>
            <a:off x="693683" y="1667425"/>
            <a:ext cx="10550847" cy="2218776"/>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0" indent="0">
              <a:spcBef>
                <a:spcPts val="0"/>
              </a:spcBef>
              <a:spcAft>
                <a:spcPts val="600"/>
              </a:spcAft>
              <a:buNone/>
            </a:pPr>
            <a:r>
              <a:rPr lang="en-IN" sz="1800" dirty="0"/>
              <a:t>You should be able to:</a:t>
            </a:r>
          </a:p>
          <a:p>
            <a:pPr marL="320040" indent="-320040">
              <a:spcBef>
                <a:spcPts val="0"/>
              </a:spcBef>
              <a:spcAft>
                <a:spcPts val="600"/>
              </a:spcAft>
            </a:pPr>
            <a:r>
              <a:rPr lang="en-IN" sz="1800" dirty="0"/>
              <a:t>Discuss the current state of sales and use tax, including common issues for sellers and purchasers</a:t>
            </a:r>
          </a:p>
          <a:p>
            <a:pPr marL="320040" indent="-320040">
              <a:spcBef>
                <a:spcPts val="0"/>
              </a:spcBef>
              <a:spcAft>
                <a:spcPts val="600"/>
              </a:spcAft>
            </a:pPr>
            <a:r>
              <a:rPr lang="en-IN" sz="1800" dirty="0"/>
              <a:t>Identify how property tax impacts exempt organizations, including welfare exemptions and current issues</a:t>
            </a:r>
          </a:p>
          <a:p>
            <a:pPr marL="320040" indent="-320040">
              <a:spcBef>
                <a:spcPts val="0"/>
              </a:spcBef>
              <a:spcAft>
                <a:spcPts val="600"/>
              </a:spcAft>
            </a:pPr>
            <a:r>
              <a:rPr lang="en-IN" sz="1800" dirty="0"/>
              <a:t>Discuss artificial intelligence and how it is being used with indirect tax compliance</a:t>
            </a:r>
          </a:p>
          <a:p>
            <a:pPr marL="320040" indent="-320040">
              <a:spcBef>
                <a:spcPts val="0"/>
              </a:spcBef>
              <a:spcAft>
                <a:spcPts val="600"/>
              </a:spcAft>
            </a:pPr>
            <a:r>
              <a:rPr lang="en-IN" sz="1800" dirty="0"/>
              <a:t>Discuss Inflation Reduction Act (IRA) substantiable energy tax credits and Employer-Provided Childcare Credit, including key impacts of H.R. 1, the One Big Beautiful Bill Act</a:t>
            </a:r>
          </a:p>
          <a:p>
            <a:pPr marL="320040" indent="-320040">
              <a:spcBef>
                <a:spcPts val="0"/>
              </a:spcBef>
              <a:spcAft>
                <a:spcPts val="600"/>
              </a:spcAft>
            </a:pPr>
            <a:r>
              <a:rPr lang="en-IN" sz="1800" dirty="0"/>
              <a:t>Discuss the New Markets Tax Credit program, including who qualifies, an estimated benefit and examples of projects</a:t>
            </a:r>
          </a:p>
        </p:txBody>
      </p:sp>
      <p:grpSp>
        <p:nvGrpSpPr>
          <p:cNvPr id="11" name="Group 10">
            <a:extLst>
              <a:ext uri="{FF2B5EF4-FFF2-40B4-BE49-F238E27FC236}">
                <a16:creationId xmlns:a16="http://schemas.microsoft.com/office/drawing/2014/main" id="{F5DC2261-B548-7666-F0BE-0A762C1E5F80}"/>
              </a:ext>
            </a:extLst>
          </p:cNvPr>
          <p:cNvGrpSpPr/>
          <p:nvPr/>
        </p:nvGrpSpPr>
        <p:grpSpPr>
          <a:xfrm>
            <a:off x="479425" y="1412876"/>
            <a:ext cx="11223625" cy="3362324"/>
            <a:chOff x="479425" y="2708269"/>
            <a:chExt cx="11230445" cy="3278681"/>
          </a:xfrm>
        </p:grpSpPr>
        <p:grpSp>
          <p:nvGrpSpPr>
            <p:cNvPr id="12" name="Group 11">
              <a:extLst>
                <a:ext uri="{FF2B5EF4-FFF2-40B4-BE49-F238E27FC236}">
                  <a16:creationId xmlns:a16="http://schemas.microsoft.com/office/drawing/2014/main" id="{762D143D-9F4E-783E-122A-D335EC9EF85C}"/>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526F5110-56CC-0989-51BC-50488B3DAFA7}"/>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FA71965-7A34-B7DB-472A-84AA61C6463E}"/>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270C5E6E-4CE5-B77D-F0DF-289A1C499B3E}"/>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E9B96247-944E-BB69-8371-F8979DFEADB8}"/>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3D1BD386-7A33-C535-B6B3-951219AC98AB}"/>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3D6DA7E-5E33-8999-5D7F-CFE3BB8F093E}"/>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2546049-2015-5B3A-E822-6E1FD8931C1A}"/>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1637863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6084C7-C2E8-F34B-9404-C7C4363C1D27}"/>
            </a:ext>
          </a:extLst>
        </p:cNvPr>
        <p:cNvGrpSpPr/>
        <p:nvPr/>
      </p:nvGrpSpPr>
      <p:grpSpPr>
        <a:xfrm>
          <a:off x="0" y="0"/>
          <a:ext cx="0" cy="0"/>
          <a:chOff x="0" y="0"/>
          <a:chExt cx="0" cy="0"/>
        </a:xfrm>
      </p:grpSpPr>
      <p:sp>
        <p:nvSpPr>
          <p:cNvPr id="13" name="TextBox 12">
            <a:extLst>
              <a:ext uri="{FF2B5EF4-FFF2-40B4-BE49-F238E27FC236}">
                <a16:creationId xmlns:a16="http://schemas.microsoft.com/office/drawing/2014/main" id="{C88865BB-BB5B-284F-AC12-3452885FFDC2}"/>
              </a:ext>
            </a:extLst>
          </p:cNvPr>
          <p:cNvSpPr txBox="1"/>
          <p:nvPr/>
        </p:nvSpPr>
        <p:spPr>
          <a:xfrm>
            <a:off x="617608" y="2762896"/>
            <a:ext cx="7592591" cy="553998"/>
          </a:xfrm>
          <a:prstGeom prst="rect">
            <a:avLst/>
          </a:prstGeom>
          <a:noFill/>
        </p:spPr>
        <p:txBody>
          <a:bodyPr wrap="square" lIns="0" tIns="0" rIns="0" bIns="0" rtlCol="0" anchor="ctr">
            <a:spAutoFit/>
          </a:bodyPr>
          <a:lstStyle/>
          <a:p>
            <a:pPr defTabSz="1007887">
              <a:spcBef>
                <a:spcPct val="0"/>
              </a:spcBef>
            </a:pPr>
            <a:r>
              <a:rPr lang="en-IN" sz="3600" b="1" dirty="0">
                <a:solidFill>
                  <a:schemeClr val="bg1"/>
                </a:solidFill>
                <a:latin typeface="EYInterstate Light" panose="02000506000000020004" pitchFamily="2" charset="0"/>
                <a:ea typeface="+mj-ea"/>
                <a:cs typeface="+mj-cs"/>
              </a:rPr>
              <a:t>Closing and questions</a:t>
            </a:r>
          </a:p>
        </p:txBody>
      </p:sp>
    </p:spTree>
    <p:extLst>
      <p:ext uri="{BB962C8B-B14F-4D97-AF65-F5344CB8AC3E}">
        <p14:creationId xmlns:p14="http://schemas.microsoft.com/office/powerpoint/2010/main" val="361948726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2818EB-968B-E6BA-B5ED-DD22EAE212C9}"/>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1EE1E79D-0FF5-B43E-68E9-62C12CD30034}"/>
              </a:ext>
            </a:extLst>
          </p:cNvPr>
          <p:cNvSpPr txBox="1">
            <a:spLocks/>
          </p:cNvSpPr>
          <p:nvPr/>
        </p:nvSpPr>
        <p:spPr>
          <a:xfrm>
            <a:off x="481458" y="566935"/>
            <a:ext cx="3300022" cy="3511149"/>
          </a:xfrm>
          <a:prstGeom prst="rect">
            <a:avLst/>
          </a:prstGeom>
          <a:noFill/>
        </p:spPr>
        <p:txBody>
          <a:bodyPr wrap="square" lIns="0" tIns="36538" rIns="0" bIns="0" rtlCol="0" anchor="t">
            <a:spAutoFit/>
          </a:bodyPr>
          <a:lstStyle/>
          <a:p>
            <a:pPr>
              <a:spcAft>
                <a:spcPts val="600"/>
              </a:spcAft>
              <a:buClr>
                <a:srgbClr val="FFD200"/>
              </a:buClr>
              <a:buSzPct val="70000"/>
              <a:defRPr/>
            </a:pPr>
            <a:r>
              <a:rPr lang="en-US" sz="1198" b="1" kern="0" dirty="0">
                <a:solidFill>
                  <a:srgbClr val="FFE600"/>
                </a:solidFill>
                <a:latin typeface="EYInterstate" panose="02000503020000020004" pitchFamily="2" charset="0"/>
              </a:rPr>
              <a:t>EY </a:t>
            </a:r>
            <a:r>
              <a:rPr lang="en-US" sz="1198" kern="0" dirty="0">
                <a:solidFill>
                  <a:srgbClr val="FFE600"/>
                </a:solidFill>
                <a:latin typeface="EYInterstate" panose="02000503020000020004" pitchFamily="2" charset="0"/>
                <a:cs typeface="Arial"/>
              </a:rPr>
              <a:t>| Building a better working world</a:t>
            </a:r>
          </a:p>
          <a:p>
            <a:pPr defTabSz="913486">
              <a:buClr>
                <a:srgbClr val="FFD200"/>
              </a:buClr>
              <a:buSzPct val="70000"/>
              <a:defRPr/>
            </a:pPr>
            <a:endParaRPr lang="en-US" sz="1098" kern="0" dirty="0">
              <a:solidFill>
                <a:srgbClr val="FFFFFF"/>
              </a:solidFill>
              <a:latin typeface="EYInterstate" panose="02000503020000020004" pitchFamily="2" charset="0"/>
              <a:cs typeface="Arial"/>
            </a:endParaRPr>
          </a:p>
          <a:p>
            <a:pPr>
              <a:buClr>
                <a:srgbClr val="FFD200"/>
              </a:buClr>
              <a:buSzPct val="70000"/>
              <a:defRPr/>
            </a:pPr>
            <a:r>
              <a:rPr lang="en-US" sz="1098" kern="0" dirty="0">
                <a:solidFill>
                  <a:srgbClr val="FFFFFF"/>
                </a:solidFill>
                <a:latin typeface="EYInterstate" panose="02000503020000020004" pitchFamily="2" charset="0"/>
              </a:rPr>
              <a:t>EY is building a better working world by creating new value for clients, people, society and the planet, while building trust in capital markets.</a:t>
            </a:r>
          </a:p>
          <a:p>
            <a:pPr>
              <a:buClr>
                <a:srgbClr val="FFD200"/>
              </a:buClr>
              <a:buSzPct val="70000"/>
              <a:defRPr/>
            </a:pPr>
            <a:r>
              <a:rPr lang="en-US" sz="1098" kern="0" dirty="0">
                <a:solidFill>
                  <a:srgbClr val="FFFFFF"/>
                </a:solidFill>
                <a:latin typeface="EYInterstate" panose="02000503020000020004" pitchFamily="2" charset="0"/>
              </a:rPr>
              <a:t> </a:t>
            </a:r>
          </a:p>
          <a:p>
            <a:pPr>
              <a:buClr>
                <a:srgbClr val="FFD200"/>
              </a:buClr>
              <a:buSzPct val="70000"/>
              <a:defRPr/>
            </a:pPr>
            <a:r>
              <a:rPr lang="en-US" sz="1098" kern="0" dirty="0">
                <a:solidFill>
                  <a:srgbClr val="FFFFFF"/>
                </a:solidFill>
                <a:latin typeface="EYInterstate" panose="02000503020000020004" pitchFamily="2" charset="0"/>
              </a:rPr>
              <a:t>Enabled by data, AI and advanced technology, </a:t>
            </a:r>
            <a:br>
              <a:rPr lang="en-US" sz="1098" kern="0" dirty="0">
                <a:solidFill>
                  <a:srgbClr val="FFFFFF"/>
                </a:solidFill>
                <a:latin typeface="EYInterstate" panose="02000503020000020004" pitchFamily="2" charset="0"/>
              </a:rPr>
            </a:br>
            <a:r>
              <a:rPr lang="en-US" sz="1098" kern="0" dirty="0">
                <a:solidFill>
                  <a:srgbClr val="FFFFFF"/>
                </a:solidFill>
                <a:latin typeface="EYInterstate" panose="02000503020000020004" pitchFamily="2" charset="0"/>
              </a:rPr>
              <a:t>EY teams help clients shape the future with confidence and develop answers for the most pressing issues of today and tomorrow. </a:t>
            </a:r>
          </a:p>
          <a:p>
            <a:pPr>
              <a:buClr>
                <a:srgbClr val="FFD200"/>
              </a:buClr>
              <a:buSzPct val="70000"/>
              <a:defRPr/>
            </a:pPr>
            <a:r>
              <a:rPr lang="en-US" sz="1098" kern="0" dirty="0">
                <a:solidFill>
                  <a:srgbClr val="FFFFFF"/>
                </a:solidFill>
                <a:latin typeface="EYInterstate" panose="02000503020000020004" pitchFamily="2" charset="0"/>
              </a:rPr>
              <a:t> </a:t>
            </a:r>
          </a:p>
          <a:p>
            <a:pPr>
              <a:buClr>
                <a:srgbClr val="FFD200"/>
              </a:buClr>
              <a:buSzPct val="70000"/>
              <a:defRPr/>
            </a:pPr>
            <a:r>
              <a:rPr lang="en-US" sz="1098" kern="0" dirty="0">
                <a:solidFill>
                  <a:srgbClr val="FFFFFF"/>
                </a:solidFill>
                <a:latin typeface="EYInterstate" panose="02000503020000020004" pitchFamily="2" charset="0"/>
              </a:rPr>
              <a:t>EY teams work across a full spectrum of </a:t>
            </a:r>
            <a:br>
              <a:rPr lang="en-US" sz="1098" kern="0" dirty="0">
                <a:solidFill>
                  <a:srgbClr val="FFFFFF"/>
                </a:solidFill>
                <a:latin typeface="EYInterstate" panose="02000503020000020004" pitchFamily="2" charset="0"/>
              </a:rPr>
            </a:br>
            <a:r>
              <a:rPr lang="en-US" sz="1098" kern="0" dirty="0">
                <a:solidFill>
                  <a:srgbClr val="FFFFFF"/>
                </a:solidFill>
                <a:latin typeface="EYInterstate" panose="02000503020000020004" pitchFamily="2" charset="0"/>
              </a:rPr>
              <a:t>services in assurance, consulting, tax, strategy and transactions. Fueled by sector insights, </a:t>
            </a:r>
            <a:br>
              <a:rPr lang="en-US" sz="1098" kern="0" dirty="0">
                <a:solidFill>
                  <a:srgbClr val="FFFFFF"/>
                </a:solidFill>
                <a:latin typeface="EYInterstate" panose="02000503020000020004" pitchFamily="2" charset="0"/>
              </a:rPr>
            </a:br>
            <a:r>
              <a:rPr lang="en-US" sz="1098" kern="0" dirty="0">
                <a:solidFill>
                  <a:srgbClr val="FFFFFF"/>
                </a:solidFill>
                <a:latin typeface="EYInterstate" panose="02000503020000020004" pitchFamily="2" charset="0"/>
              </a:rPr>
              <a:t>a globally connected, multidisciplinary network and diverse ecosystem partners, EY teams can provide services in more than 150 countries </a:t>
            </a:r>
            <a:br>
              <a:rPr lang="en-US" sz="1098" kern="0" dirty="0">
                <a:solidFill>
                  <a:srgbClr val="FFFFFF"/>
                </a:solidFill>
                <a:latin typeface="EYInterstate" panose="02000503020000020004" pitchFamily="2" charset="0"/>
              </a:rPr>
            </a:br>
            <a:r>
              <a:rPr lang="en-US" sz="1098" kern="0" dirty="0">
                <a:solidFill>
                  <a:srgbClr val="FFFFFF"/>
                </a:solidFill>
                <a:latin typeface="EYInterstate" panose="02000503020000020004" pitchFamily="2" charset="0"/>
              </a:rPr>
              <a:t>and territories.</a:t>
            </a:r>
          </a:p>
          <a:p>
            <a:pPr>
              <a:buClr>
                <a:srgbClr val="FFD200"/>
              </a:buClr>
              <a:buSzPct val="70000"/>
              <a:defRPr/>
            </a:pPr>
            <a:r>
              <a:rPr lang="en-US" sz="1098" kern="0" dirty="0">
                <a:solidFill>
                  <a:srgbClr val="FFFFFF"/>
                </a:solidFill>
                <a:latin typeface="EYInterstate" panose="02000503020000020004" pitchFamily="2" charset="0"/>
              </a:rPr>
              <a:t> </a:t>
            </a:r>
          </a:p>
          <a:p>
            <a:pPr>
              <a:buClr>
                <a:srgbClr val="FFD200"/>
              </a:buClr>
              <a:buSzPct val="70000"/>
              <a:defRPr/>
            </a:pPr>
            <a:r>
              <a:rPr lang="en-US" sz="1098" kern="0" dirty="0">
                <a:solidFill>
                  <a:srgbClr val="FFE600"/>
                </a:solidFill>
                <a:latin typeface="EYInterstate" panose="02000503020000020004" pitchFamily="2" charset="0"/>
              </a:rPr>
              <a:t>All in to shape the future with confidence. </a:t>
            </a:r>
          </a:p>
        </p:txBody>
      </p:sp>
      <p:sp>
        <p:nvSpPr>
          <p:cNvPr id="2" name="TextBox 1">
            <a:extLst>
              <a:ext uri="{FF2B5EF4-FFF2-40B4-BE49-F238E27FC236}">
                <a16:creationId xmlns:a16="http://schemas.microsoft.com/office/drawing/2014/main" id="{4E90325C-FD9B-F46F-1C23-C2C47F27D003}"/>
              </a:ext>
            </a:extLst>
          </p:cNvPr>
          <p:cNvSpPr txBox="1">
            <a:spLocks/>
          </p:cNvSpPr>
          <p:nvPr/>
        </p:nvSpPr>
        <p:spPr>
          <a:xfrm>
            <a:off x="8399485" y="565443"/>
            <a:ext cx="3308087" cy="3176107"/>
          </a:xfrm>
          <a:prstGeom prst="rect">
            <a:avLst/>
          </a:prstGeom>
          <a:noFill/>
        </p:spPr>
        <p:txBody>
          <a:bodyPr wrap="square" lIns="0" tIns="36557" rIns="0" bIns="0" rtlCol="0" anchor="t">
            <a:spAutoFit/>
          </a:bodyPr>
          <a:lstStyle/>
          <a:p>
            <a:pPr defTabSz="913943">
              <a:buClr>
                <a:srgbClr val="FFD200"/>
              </a:buClr>
              <a:buSzPct val="70000"/>
              <a:defRPr/>
            </a:pPr>
            <a:r>
              <a:rPr lang="en-US" sz="800" kern="0" dirty="0">
                <a:solidFill>
                  <a:srgbClr val="FFFFFF"/>
                </a:solidFill>
                <a:latin typeface="EYInterstate" panose="02000503020000020004" pitchFamily="2" charset="0"/>
              </a:rPr>
              <a:t>EY refers to the global organization, and may refer to one or more, of the member firms of Ernst &amp; Young Global Limited, each of which is a separate legal entity. Ernst &amp; Young Global Limited, a UK company limited by guarantee, does not provide services to clients. Information about how EY collects and uses personal data and a description of the rights individuals have under data protection legislation are available via ey.com/privacy. EY member firms do not practice law where prohibited by local laws. For more information about our organization, please visit ey.com.</a:t>
            </a:r>
          </a:p>
          <a:p>
            <a:pPr defTabSz="913943">
              <a:buClr>
                <a:srgbClr val="FFD200"/>
              </a:buClr>
              <a:buSzPct val="70000"/>
              <a:defRPr/>
            </a:pPr>
            <a:endParaRPr lang="en-US" sz="800" kern="0" dirty="0">
              <a:solidFill>
                <a:srgbClr val="FFFFFF"/>
              </a:solidFill>
              <a:latin typeface="EYInterstate" panose="02000503020000020004" pitchFamily="2" charset="0"/>
            </a:endParaRPr>
          </a:p>
          <a:p>
            <a:pPr defTabSz="913943">
              <a:buClr>
                <a:srgbClr val="FFD200"/>
              </a:buClr>
              <a:buSzPct val="70000"/>
              <a:defRPr/>
            </a:pPr>
            <a:r>
              <a:rPr lang="en-IN" sz="800" kern="0" dirty="0">
                <a:solidFill>
                  <a:srgbClr val="FFFFFF"/>
                </a:solidFill>
                <a:latin typeface="EYInterstate" panose="02000503020000020004" pitchFamily="2" charset="0"/>
              </a:rPr>
              <a:t>Ernst &amp; Young LLP is a client-serving member firm of Ernst &amp; Young Global Limited operating in the US.</a:t>
            </a:r>
          </a:p>
          <a:p>
            <a:pPr defTabSz="913943">
              <a:buClr>
                <a:srgbClr val="FFD200"/>
              </a:buClr>
              <a:buSzPct val="70000"/>
              <a:defRPr/>
            </a:pPr>
            <a:endParaRPr lang="en-US" sz="800" kern="0" dirty="0">
              <a:solidFill>
                <a:srgbClr val="FFFFFF"/>
              </a:solidFill>
              <a:latin typeface="EYInterstate" panose="02000503020000020004" pitchFamily="2" charset="0"/>
            </a:endParaRPr>
          </a:p>
          <a:p>
            <a:pPr defTabSz="913943">
              <a:buClr>
                <a:srgbClr val="FFD200"/>
              </a:buClr>
              <a:buSzPct val="70000"/>
              <a:defRPr/>
            </a:pPr>
            <a:r>
              <a:rPr lang="en-US" sz="800" kern="0" dirty="0">
                <a:solidFill>
                  <a:srgbClr val="FFFFFF"/>
                </a:solidFill>
                <a:latin typeface="EYInterstate Light"/>
              </a:rPr>
              <a:t>© 2025 Ernst &amp; Young LLP.</a:t>
            </a:r>
          </a:p>
          <a:p>
            <a:pPr defTabSz="913943">
              <a:buClr>
                <a:srgbClr val="FFD200"/>
              </a:buClr>
              <a:buSzPct val="70000"/>
              <a:defRPr/>
            </a:pPr>
            <a:r>
              <a:rPr lang="en-US" sz="800" kern="0" dirty="0">
                <a:solidFill>
                  <a:srgbClr val="FFFFFF"/>
                </a:solidFill>
                <a:latin typeface="EYInterstate Light"/>
              </a:rPr>
              <a:t>All Rights Reserved.</a:t>
            </a:r>
          </a:p>
          <a:p>
            <a:pPr defTabSz="913943">
              <a:buClr>
                <a:srgbClr val="FFD200"/>
              </a:buClr>
              <a:buSzPct val="70000"/>
              <a:defRPr/>
            </a:pPr>
            <a:endParaRPr lang="en-US" sz="800" kern="0" dirty="0">
              <a:solidFill>
                <a:srgbClr val="FFFFFF"/>
              </a:solidFill>
              <a:latin typeface="EYInterstate Light"/>
            </a:endParaRPr>
          </a:p>
          <a:p>
            <a:pPr lvl="0">
              <a:buClr>
                <a:srgbClr val="FFD200"/>
              </a:buClr>
              <a:buSzPct val="70000"/>
              <a:defRPr/>
            </a:pPr>
            <a:r>
              <a:rPr lang="en-IN" sz="800" dirty="0">
                <a:solidFill>
                  <a:schemeClr val="bg1"/>
                </a:solidFill>
              </a:rPr>
              <a:t>2509-10497-CS</a:t>
            </a:r>
          </a:p>
          <a:p>
            <a:pPr lvl="0">
              <a:buClr>
                <a:srgbClr val="FFD200"/>
              </a:buClr>
              <a:buSzPct val="70000"/>
              <a:defRPr/>
            </a:pPr>
            <a:r>
              <a:rPr lang="en-IN" sz="800" dirty="0">
                <a:solidFill>
                  <a:schemeClr val="bg1"/>
                </a:solidFill>
              </a:rPr>
              <a:t>US SCORE no. 28287-251US </a:t>
            </a:r>
          </a:p>
          <a:p>
            <a:pPr lvl="0">
              <a:buClr>
                <a:srgbClr val="FFD200"/>
              </a:buClr>
              <a:buSzPct val="70000"/>
              <a:defRPr/>
            </a:pPr>
            <a:r>
              <a:rPr lang="en-US" sz="800" kern="0" dirty="0">
                <a:solidFill>
                  <a:srgbClr val="FFFFFF"/>
                </a:solidFill>
                <a:latin typeface="EYInterstate Light"/>
              </a:rPr>
              <a:t>ED None</a:t>
            </a:r>
          </a:p>
          <a:p>
            <a:pPr defTabSz="913943">
              <a:buClr>
                <a:srgbClr val="FFD200"/>
              </a:buClr>
              <a:buSzPct val="70000"/>
              <a:defRPr/>
            </a:pPr>
            <a:endParaRPr lang="en-US" sz="800" kern="0" dirty="0">
              <a:solidFill>
                <a:srgbClr val="FFFFFF"/>
              </a:solidFill>
              <a:latin typeface="EYInterstate Light"/>
            </a:endParaRPr>
          </a:p>
          <a:p>
            <a:pPr defTabSz="913943">
              <a:buClr>
                <a:srgbClr val="FFD200"/>
              </a:buClr>
              <a:buSzPct val="70000"/>
              <a:defRPr/>
            </a:pPr>
            <a:r>
              <a:rPr lang="en-IN" sz="700" kern="0" dirty="0">
                <a:solidFill>
                  <a:srgbClr val="FFFFFF"/>
                </a:solidFill>
                <a:latin typeface="EYInterstate Light"/>
              </a:rPr>
              <a:t>This material has been prepared for general informational purposes only and is not intended to be relied upon as accounting, tax, legal or other professional advice. Please refer to your advisors for specific advice.</a:t>
            </a:r>
          </a:p>
          <a:p>
            <a:pPr defTabSz="913943">
              <a:spcAft>
                <a:spcPts val="600"/>
              </a:spcAft>
              <a:buClr>
                <a:srgbClr val="FFD200"/>
              </a:buClr>
              <a:buSzPct val="70000"/>
              <a:defRPr/>
            </a:pPr>
            <a:endParaRPr lang="en-US" sz="700" kern="0" dirty="0">
              <a:solidFill>
                <a:srgbClr val="FFFFFF"/>
              </a:solidFill>
              <a:latin typeface="EYInterstate Light"/>
            </a:endParaRPr>
          </a:p>
          <a:p>
            <a:pPr defTabSz="913943">
              <a:spcAft>
                <a:spcPts val="600"/>
              </a:spcAft>
              <a:buClr>
                <a:srgbClr val="FFD200"/>
              </a:buClr>
              <a:buSzPct val="70000"/>
              <a:defRPr/>
            </a:pPr>
            <a:r>
              <a:rPr lang="en-US" sz="1099" kern="0" dirty="0">
                <a:solidFill>
                  <a:srgbClr val="FFFFFF"/>
                </a:solidFill>
                <a:latin typeface="EYInterstate" panose="02000503020000020004" pitchFamily="2" charset="0"/>
              </a:rPr>
              <a:t>ey.com</a:t>
            </a:r>
          </a:p>
        </p:txBody>
      </p:sp>
    </p:spTree>
    <p:extLst>
      <p:ext uri="{BB962C8B-B14F-4D97-AF65-F5344CB8AC3E}">
        <p14:creationId xmlns:p14="http://schemas.microsoft.com/office/powerpoint/2010/main" val="10333165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C7A9C2-AC43-6CDF-D6BE-AD0EE590742E}"/>
            </a:ext>
          </a:extLst>
        </p:cNvPr>
        <p:cNvGrpSpPr/>
        <p:nvPr/>
      </p:nvGrpSpPr>
      <p:grpSpPr>
        <a:xfrm>
          <a:off x="0" y="0"/>
          <a:ext cx="0" cy="0"/>
          <a:chOff x="0" y="0"/>
          <a:chExt cx="0" cy="0"/>
        </a:xfrm>
      </p:grpSpPr>
      <p:pic>
        <p:nvPicPr>
          <p:cNvPr id="29" name="Picture 28" descr="A close-up of a hand pointing at something&#10;&#10;AI-generated content may be incorrect.">
            <a:extLst>
              <a:ext uri="{FF2B5EF4-FFF2-40B4-BE49-F238E27FC236}">
                <a16:creationId xmlns:a16="http://schemas.microsoft.com/office/drawing/2014/main" id="{38F9994D-9D17-19D1-1B9F-43EE0C362F40}"/>
              </a:ext>
            </a:extLst>
          </p:cNvPr>
          <p:cNvPicPr>
            <a:picLocks noChangeAspect="1"/>
          </p:cNvPicPr>
          <p:nvPr/>
        </p:nvPicPr>
        <p:blipFill rotWithShape="1">
          <a:blip r:embed="rId3"/>
          <a:srcRect t="8146" b="29312"/>
          <a:stretch>
            <a:fillRect/>
          </a:stretch>
        </p:blipFill>
        <p:spPr>
          <a:xfrm>
            <a:off x="485523" y="1412874"/>
            <a:ext cx="11224347" cy="4679951"/>
          </a:xfrm>
          <a:prstGeom prst="rect">
            <a:avLst/>
          </a:prstGeom>
        </p:spPr>
      </p:pic>
      <p:sp>
        <p:nvSpPr>
          <p:cNvPr id="30" name="Rectangle 29">
            <a:extLst>
              <a:ext uri="{FF2B5EF4-FFF2-40B4-BE49-F238E27FC236}">
                <a16:creationId xmlns:a16="http://schemas.microsoft.com/office/drawing/2014/main" id="{0BE16172-1BD6-005F-F338-E63437E7D0EE}"/>
              </a:ext>
              <a:ext uri="{C183D7F6-B498-43B3-948B-1728B52AA6E4}">
                <adec:decorative xmlns:adec="http://schemas.microsoft.com/office/drawing/2017/decorative" val="1"/>
              </a:ext>
            </a:extLst>
          </p:cNvPr>
          <p:cNvSpPr/>
          <p:nvPr/>
        </p:nvSpPr>
        <p:spPr>
          <a:xfrm>
            <a:off x="479424" y="1412874"/>
            <a:ext cx="9248776" cy="4679951"/>
          </a:xfrm>
          <a:prstGeom prst="rect">
            <a:avLst/>
          </a:prstGeom>
          <a:gradFill flip="none" rotWithShape="1">
            <a:gsLst>
              <a:gs pos="0">
                <a:schemeClr val="tx1">
                  <a:lumMod val="0"/>
                  <a:alpha val="0"/>
                </a:schemeClr>
              </a:gs>
              <a:gs pos="100000">
                <a:srgbClr val="000000">
                  <a:alpha val="82000"/>
                </a:srgb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US" sz="1200" b="1" dirty="0">
              <a:solidFill>
                <a:schemeClr val="tx1"/>
              </a:solidFill>
            </a:endParaRPr>
          </a:p>
        </p:txBody>
      </p:sp>
      <p:sp>
        <p:nvSpPr>
          <p:cNvPr id="2" name="Title 1">
            <a:extLst>
              <a:ext uri="{FF2B5EF4-FFF2-40B4-BE49-F238E27FC236}">
                <a16:creationId xmlns:a16="http://schemas.microsoft.com/office/drawing/2014/main" id="{7792C304-1C08-82B1-D87C-B5019C3726AF}"/>
              </a:ext>
            </a:extLst>
          </p:cNvPr>
          <p:cNvSpPr>
            <a:spLocks noGrp="1"/>
          </p:cNvSpPr>
          <p:nvPr>
            <p:ph type="title"/>
          </p:nvPr>
        </p:nvSpPr>
        <p:spPr>
          <a:xfrm>
            <a:off x="485523" y="345396"/>
            <a:ext cx="11224347" cy="470898"/>
          </a:xfrm>
        </p:spPr>
        <p:txBody>
          <a:bodyPr/>
          <a:lstStyle/>
          <a:p>
            <a:r>
              <a:rPr lang="en-US" dirty="0"/>
              <a:t>Polling question 1</a:t>
            </a:r>
          </a:p>
        </p:txBody>
      </p:sp>
      <p:sp>
        <p:nvSpPr>
          <p:cNvPr id="8" name="Text Placeholder 5">
            <a:extLst>
              <a:ext uri="{FF2B5EF4-FFF2-40B4-BE49-F238E27FC236}">
                <a16:creationId xmlns:a16="http://schemas.microsoft.com/office/drawing/2014/main" id="{6492213B-7049-BD5C-A1D5-462F01236527}"/>
              </a:ext>
            </a:extLst>
          </p:cNvPr>
          <p:cNvSpPr txBox="1">
            <a:spLocks/>
          </p:cNvSpPr>
          <p:nvPr/>
        </p:nvSpPr>
        <p:spPr>
          <a:xfrm>
            <a:off x="1021364" y="2079807"/>
            <a:ext cx="4668236" cy="359442"/>
          </a:xfrm>
          <a:prstGeom prst="rect">
            <a:avLst/>
          </a:prstGeom>
        </p:spPr>
        <p:txBody>
          <a:bodyPr vert="horz" lIns="0" tIns="0" rIns="0" bIns="0" rtlCol="0" anchor="t" anchorCtr="0">
            <a:noAutofit/>
          </a:bodyPr>
          <a:lstStyle>
            <a:lvl1pPr marL="0" indent="0"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bg1"/>
                </a:solidFill>
                <a:latin typeface="EYInterstate Light" panose="02000506000000020004" pitchFamily="2" charset="0"/>
                <a:ea typeface="+mn-ea"/>
                <a:cs typeface="+mn-cs"/>
              </a:defRPr>
            </a:lvl1pPr>
            <a:lvl2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2pPr>
            <a:lvl3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3pPr>
            <a:lvl4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4pPr>
            <a:lvl5pPr marL="1425575" indent="-1425575" algn="l" defTabSz="914400" rtl="0" eaLnBrk="1" latinLnBrk="0" hangingPunct="1">
              <a:spcBef>
                <a:spcPct val="20000"/>
              </a:spcBef>
              <a:buClr>
                <a:schemeClr val="tx2"/>
              </a:buClr>
              <a:buSzPct val="110000"/>
              <a:buFont typeface="EYInterstate Light" panose="02000506000000020004" pitchFamily="2" charset="0"/>
              <a:buNone/>
              <a:defRPr sz="2400" kern="1200">
                <a:solidFill>
                  <a:schemeClr val="tx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buClr>
                <a:srgbClr val="FFE600"/>
              </a:buClr>
            </a:pPr>
            <a:r>
              <a:rPr lang="en-IN" sz="2000" b="1" dirty="0">
                <a:latin typeface="+mn-lt"/>
              </a:rPr>
              <a:t>What topic are you most interested in learning about today?</a:t>
            </a:r>
          </a:p>
        </p:txBody>
      </p:sp>
      <p:grpSp>
        <p:nvGrpSpPr>
          <p:cNvPr id="40" name="Group 39">
            <a:extLst>
              <a:ext uri="{FF2B5EF4-FFF2-40B4-BE49-F238E27FC236}">
                <a16:creationId xmlns:a16="http://schemas.microsoft.com/office/drawing/2014/main" id="{18471470-AA34-EFC9-1D0A-E450B67B20F1}"/>
              </a:ext>
            </a:extLst>
          </p:cNvPr>
          <p:cNvGrpSpPr/>
          <p:nvPr/>
        </p:nvGrpSpPr>
        <p:grpSpPr>
          <a:xfrm>
            <a:off x="1002852" y="2887096"/>
            <a:ext cx="7154826" cy="359441"/>
            <a:chOff x="1095870" y="3098852"/>
            <a:chExt cx="7154826" cy="359441"/>
          </a:xfrm>
        </p:grpSpPr>
        <p:sp>
          <p:nvSpPr>
            <p:cNvPr id="20" name="Title 1">
              <a:extLst>
                <a:ext uri="{FF2B5EF4-FFF2-40B4-BE49-F238E27FC236}">
                  <a16:creationId xmlns:a16="http://schemas.microsoft.com/office/drawing/2014/main" id="{691F8340-2941-8294-B720-5D768964E5AE}"/>
                </a:ext>
              </a:extLst>
            </p:cNvPr>
            <p:cNvSpPr txBox="1">
              <a:spLocks/>
            </p:cNvSpPr>
            <p:nvPr/>
          </p:nvSpPr>
          <p:spPr>
            <a:xfrm>
              <a:off x="1647949" y="3098852"/>
              <a:ext cx="6602747" cy="359441"/>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Sales and use tax</a:t>
              </a:r>
            </a:p>
          </p:txBody>
        </p:sp>
        <p:grpSp>
          <p:nvGrpSpPr>
            <p:cNvPr id="31" name="Group 30">
              <a:extLst>
                <a:ext uri="{FF2B5EF4-FFF2-40B4-BE49-F238E27FC236}">
                  <a16:creationId xmlns:a16="http://schemas.microsoft.com/office/drawing/2014/main" id="{EC011736-E8B9-5ADD-77E7-5ABBB8BF67BB}"/>
                </a:ext>
              </a:extLst>
            </p:cNvPr>
            <p:cNvGrpSpPr/>
            <p:nvPr/>
          </p:nvGrpSpPr>
          <p:grpSpPr>
            <a:xfrm>
              <a:off x="1095870" y="3117773"/>
              <a:ext cx="496724" cy="321599"/>
              <a:chOff x="1095870" y="2599453"/>
              <a:chExt cx="496724" cy="321599"/>
            </a:xfrm>
          </p:grpSpPr>
          <p:sp>
            <p:nvSpPr>
              <p:cNvPr id="9" name="Oval 8">
                <a:extLst>
                  <a:ext uri="{FF2B5EF4-FFF2-40B4-BE49-F238E27FC236}">
                    <a16:creationId xmlns:a16="http://schemas.microsoft.com/office/drawing/2014/main" id="{6EE4C3CB-E55A-FD49-B22B-A78333D9FF07}"/>
                  </a:ext>
                </a:extLst>
              </p:cNvPr>
              <p:cNvSpPr/>
              <p:nvPr/>
            </p:nvSpPr>
            <p:spPr>
              <a:xfrm>
                <a:off x="1163675" y="2599453"/>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algn="ctr"/>
                <a:endParaRPr lang="en-US" sz="1500" kern="0" dirty="0">
                  <a:solidFill>
                    <a:schemeClr val="bg1"/>
                  </a:solidFill>
                </a:endParaRPr>
              </a:p>
            </p:txBody>
          </p:sp>
          <p:sp>
            <p:nvSpPr>
              <p:cNvPr id="24" name="Title 1">
                <a:extLst>
                  <a:ext uri="{FF2B5EF4-FFF2-40B4-BE49-F238E27FC236}">
                    <a16:creationId xmlns:a16="http://schemas.microsoft.com/office/drawing/2014/main" id="{75259717-9891-24A0-2907-CEF7EB061F19}"/>
                  </a:ext>
                </a:extLst>
              </p:cNvPr>
              <p:cNvSpPr txBox="1">
                <a:spLocks/>
              </p:cNvSpPr>
              <p:nvPr/>
            </p:nvSpPr>
            <p:spPr>
              <a:xfrm>
                <a:off x="1095870" y="2634928"/>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i="0" u="none" strike="noStrike" kern="1200" cap="none" spc="0" normalizeH="0" baseline="0" noProof="0" dirty="0">
                    <a:ln>
                      <a:noFill/>
                    </a:ln>
                    <a:solidFill>
                      <a:schemeClr val="tx1"/>
                    </a:solidFill>
                    <a:effectLst/>
                    <a:uLnTx/>
                    <a:uFillTx/>
                    <a:latin typeface="+mn-lt"/>
                    <a:ea typeface="+mj-ea"/>
                    <a:cs typeface="Arial" pitchFamily="34" charset="0"/>
                  </a:rPr>
                  <a:t>A</a:t>
                </a:r>
              </a:p>
            </p:txBody>
          </p:sp>
        </p:grpSp>
      </p:grpSp>
      <p:grpSp>
        <p:nvGrpSpPr>
          <p:cNvPr id="37" name="Group 36">
            <a:extLst>
              <a:ext uri="{FF2B5EF4-FFF2-40B4-BE49-F238E27FC236}">
                <a16:creationId xmlns:a16="http://schemas.microsoft.com/office/drawing/2014/main" id="{03933BB9-3E46-A09E-5483-98DFC7489515}"/>
              </a:ext>
            </a:extLst>
          </p:cNvPr>
          <p:cNvGrpSpPr/>
          <p:nvPr/>
        </p:nvGrpSpPr>
        <p:grpSpPr>
          <a:xfrm>
            <a:off x="1002852" y="3487129"/>
            <a:ext cx="6595370" cy="326373"/>
            <a:chOff x="1095870" y="3746316"/>
            <a:chExt cx="6595370" cy="326373"/>
          </a:xfrm>
        </p:grpSpPr>
        <p:sp>
          <p:nvSpPr>
            <p:cNvPr id="21" name="Title 1">
              <a:extLst>
                <a:ext uri="{FF2B5EF4-FFF2-40B4-BE49-F238E27FC236}">
                  <a16:creationId xmlns:a16="http://schemas.microsoft.com/office/drawing/2014/main" id="{2DDA1707-839E-9BDE-CB1D-B3AF3B4E10CC}"/>
                </a:ext>
              </a:extLst>
            </p:cNvPr>
            <p:cNvSpPr txBox="1">
              <a:spLocks/>
            </p:cNvSpPr>
            <p:nvPr/>
          </p:nvSpPr>
          <p:spPr>
            <a:xfrm>
              <a:off x="1654218" y="3746316"/>
              <a:ext cx="6037022" cy="292646"/>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Property tax</a:t>
              </a:r>
            </a:p>
          </p:txBody>
        </p:sp>
        <p:grpSp>
          <p:nvGrpSpPr>
            <p:cNvPr id="33" name="Group 32">
              <a:extLst>
                <a:ext uri="{FF2B5EF4-FFF2-40B4-BE49-F238E27FC236}">
                  <a16:creationId xmlns:a16="http://schemas.microsoft.com/office/drawing/2014/main" id="{3DAF72AA-9670-BB89-F2C4-B84C45CBF2DB}"/>
                </a:ext>
              </a:extLst>
            </p:cNvPr>
            <p:cNvGrpSpPr/>
            <p:nvPr/>
          </p:nvGrpSpPr>
          <p:grpSpPr>
            <a:xfrm>
              <a:off x="1095870" y="3751090"/>
              <a:ext cx="496724" cy="321599"/>
              <a:chOff x="1095870" y="3238440"/>
              <a:chExt cx="496724" cy="321599"/>
            </a:xfrm>
          </p:grpSpPr>
          <p:sp>
            <p:nvSpPr>
              <p:cNvPr id="5" name="Oval 4">
                <a:extLst>
                  <a:ext uri="{FF2B5EF4-FFF2-40B4-BE49-F238E27FC236}">
                    <a16:creationId xmlns:a16="http://schemas.microsoft.com/office/drawing/2014/main" id="{2CC11EF2-829E-B16D-D362-E7A5E3BC7B73}"/>
                  </a:ext>
                </a:extLst>
              </p:cNvPr>
              <p:cNvSpPr/>
              <p:nvPr/>
            </p:nvSpPr>
            <p:spPr>
              <a:xfrm>
                <a:off x="1170216" y="3238440"/>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5" name="Title 1">
                <a:extLst>
                  <a:ext uri="{FF2B5EF4-FFF2-40B4-BE49-F238E27FC236}">
                    <a16:creationId xmlns:a16="http://schemas.microsoft.com/office/drawing/2014/main" id="{14252E9F-6DFD-1F4D-23D5-B75611C73B5D}"/>
                  </a:ext>
                </a:extLst>
              </p:cNvPr>
              <p:cNvSpPr txBox="1">
                <a:spLocks/>
              </p:cNvSpPr>
              <p:nvPr/>
            </p:nvSpPr>
            <p:spPr>
              <a:xfrm>
                <a:off x="1095870" y="3266473"/>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B</a:t>
                </a:r>
              </a:p>
            </p:txBody>
          </p:sp>
        </p:grpSp>
      </p:grpSp>
      <p:grpSp>
        <p:nvGrpSpPr>
          <p:cNvPr id="38" name="Group 37">
            <a:extLst>
              <a:ext uri="{FF2B5EF4-FFF2-40B4-BE49-F238E27FC236}">
                <a16:creationId xmlns:a16="http://schemas.microsoft.com/office/drawing/2014/main" id="{C66839BA-BE07-F786-7F18-900FB2FF9BBA}"/>
              </a:ext>
            </a:extLst>
          </p:cNvPr>
          <p:cNvGrpSpPr/>
          <p:nvPr/>
        </p:nvGrpSpPr>
        <p:grpSpPr>
          <a:xfrm>
            <a:off x="1002852" y="4054094"/>
            <a:ext cx="7154827" cy="321599"/>
            <a:chOff x="1095870" y="4279955"/>
            <a:chExt cx="7154827" cy="321599"/>
          </a:xfrm>
        </p:grpSpPr>
        <p:sp>
          <p:nvSpPr>
            <p:cNvPr id="22" name="Title 1">
              <a:extLst>
                <a:ext uri="{FF2B5EF4-FFF2-40B4-BE49-F238E27FC236}">
                  <a16:creationId xmlns:a16="http://schemas.microsoft.com/office/drawing/2014/main" id="{EFA2D672-6D05-BDE1-70BF-2A3D6AE2E5BD}"/>
                </a:ext>
              </a:extLst>
            </p:cNvPr>
            <p:cNvSpPr txBox="1">
              <a:spLocks/>
            </p:cNvSpPr>
            <p:nvPr/>
          </p:nvSpPr>
          <p:spPr>
            <a:xfrm>
              <a:off x="1647949" y="4284806"/>
              <a:ext cx="6602748" cy="292646"/>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AI in indirect tax</a:t>
              </a:r>
            </a:p>
          </p:txBody>
        </p:sp>
        <p:grpSp>
          <p:nvGrpSpPr>
            <p:cNvPr id="34" name="Group 33">
              <a:extLst>
                <a:ext uri="{FF2B5EF4-FFF2-40B4-BE49-F238E27FC236}">
                  <a16:creationId xmlns:a16="http://schemas.microsoft.com/office/drawing/2014/main" id="{08DE6F74-579F-9D9D-2265-25037C2B7EE1}"/>
                </a:ext>
              </a:extLst>
            </p:cNvPr>
            <p:cNvGrpSpPr/>
            <p:nvPr/>
          </p:nvGrpSpPr>
          <p:grpSpPr>
            <a:xfrm>
              <a:off x="1095870" y="4279955"/>
              <a:ext cx="496724" cy="321599"/>
              <a:chOff x="1095870" y="3794526"/>
              <a:chExt cx="496724" cy="321599"/>
            </a:xfrm>
          </p:grpSpPr>
          <p:sp>
            <p:nvSpPr>
              <p:cNvPr id="6" name="Oval 5">
                <a:extLst>
                  <a:ext uri="{FF2B5EF4-FFF2-40B4-BE49-F238E27FC236}">
                    <a16:creationId xmlns:a16="http://schemas.microsoft.com/office/drawing/2014/main" id="{62920CF1-678F-3C7B-A2B4-A773C7FF6460}"/>
                  </a:ext>
                </a:extLst>
              </p:cNvPr>
              <p:cNvSpPr/>
              <p:nvPr/>
            </p:nvSpPr>
            <p:spPr>
              <a:xfrm>
                <a:off x="1170216" y="3794526"/>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chemeClr val="bg1"/>
                  </a:solidFill>
                  <a:effectLst/>
                  <a:uLnTx/>
                  <a:uFillTx/>
                  <a:ea typeface="+mn-ea"/>
                  <a:cs typeface="+mn-cs"/>
                </a:endParaRPr>
              </a:p>
            </p:txBody>
          </p:sp>
          <p:sp>
            <p:nvSpPr>
              <p:cNvPr id="26" name="Title 1">
                <a:extLst>
                  <a:ext uri="{FF2B5EF4-FFF2-40B4-BE49-F238E27FC236}">
                    <a16:creationId xmlns:a16="http://schemas.microsoft.com/office/drawing/2014/main" id="{9F1AC9D8-A27C-9CAF-F40C-E957FD8B55AC}"/>
                  </a:ext>
                </a:extLst>
              </p:cNvPr>
              <p:cNvSpPr txBox="1">
                <a:spLocks/>
              </p:cNvSpPr>
              <p:nvPr/>
            </p:nvSpPr>
            <p:spPr>
              <a:xfrm>
                <a:off x="1095870" y="3822559"/>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GB" sz="1500" b="0" i="0" u="none" strike="noStrike" kern="1200" cap="none" spc="0" normalizeH="0" baseline="0" noProof="0" dirty="0">
                    <a:ln>
                      <a:noFill/>
                    </a:ln>
                    <a:solidFill>
                      <a:schemeClr val="tx1"/>
                    </a:solidFill>
                    <a:effectLst/>
                    <a:uLnTx/>
                    <a:uFillTx/>
                    <a:latin typeface="+mn-lt"/>
                    <a:ea typeface="+mj-ea"/>
                    <a:cs typeface="Arial" pitchFamily="34" charset="0"/>
                  </a:rPr>
                  <a:t>C</a:t>
                </a:r>
              </a:p>
            </p:txBody>
          </p:sp>
        </p:grpSp>
      </p:grpSp>
      <p:grpSp>
        <p:nvGrpSpPr>
          <p:cNvPr id="39" name="Group 38">
            <a:extLst>
              <a:ext uri="{FF2B5EF4-FFF2-40B4-BE49-F238E27FC236}">
                <a16:creationId xmlns:a16="http://schemas.microsoft.com/office/drawing/2014/main" id="{7C30F7F6-A911-1632-C7B3-FABE47948DC4}"/>
              </a:ext>
            </a:extLst>
          </p:cNvPr>
          <p:cNvGrpSpPr/>
          <p:nvPr/>
        </p:nvGrpSpPr>
        <p:grpSpPr>
          <a:xfrm>
            <a:off x="1002852" y="4616285"/>
            <a:ext cx="5544387" cy="321599"/>
            <a:chOff x="1095870" y="4828041"/>
            <a:chExt cx="5544387" cy="321599"/>
          </a:xfrm>
        </p:grpSpPr>
        <p:sp>
          <p:nvSpPr>
            <p:cNvPr id="23" name="Title 1">
              <a:extLst>
                <a:ext uri="{FF2B5EF4-FFF2-40B4-BE49-F238E27FC236}">
                  <a16:creationId xmlns:a16="http://schemas.microsoft.com/office/drawing/2014/main" id="{2BBA03AE-427B-E669-B1CE-C96B3FF3E0D9}"/>
                </a:ext>
              </a:extLst>
            </p:cNvPr>
            <p:cNvSpPr txBox="1">
              <a:spLocks/>
            </p:cNvSpPr>
            <p:nvPr/>
          </p:nvSpPr>
          <p:spPr>
            <a:xfrm>
              <a:off x="1665997" y="4837115"/>
              <a:ext cx="4974260" cy="303450"/>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Credits and incentives</a:t>
              </a:r>
            </a:p>
          </p:txBody>
        </p:sp>
        <p:grpSp>
          <p:nvGrpSpPr>
            <p:cNvPr id="35" name="Group 34">
              <a:extLst>
                <a:ext uri="{FF2B5EF4-FFF2-40B4-BE49-F238E27FC236}">
                  <a16:creationId xmlns:a16="http://schemas.microsoft.com/office/drawing/2014/main" id="{2A2A720C-CE9A-EC67-4007-4227D3D08200}"/>
                </a:ext>
              </a:extLst>
            </p:cNvPr>
            <p:cNvGrpSpPr/>
            <p:nvPr/>
          </p:nvGrpSpPr>
          <p:grpSpPr>
            <a:xfrm>
              <a:off x="1095870" y="4828041"/>
              <a:ext cx="496724" cy="321599"/>
              <a:chOff x="1095870" y="4332741"/>
              <a:chExt cx="496724" cy="321599"/>
            </a:xfrm>
          </p:grpSpPr>
          <p:sp>
            <p:nvSpPr>
              <p:cNvPr id="7" name="Oval 6">
                <a:extLst>
                  <a:ext uri="{FF2B5EF4-FFF2-40B4-BE49-F238E27FC236}">
                    <a16:creationId xmlns:a16="http://schemas.microsoft.com/office/drawing/2014/main" id="{50A26A1D-D6AE-9156-EBA0-7BF4A1AB53BB}"/>
                  </a:ext>
                </a:extLst>
              </p:cNvPr>
              <p:cNvSpPr/>
              <p:nvPr/>
            </p:nvSpPr>
            <p:spPr>
              <a:xfrm>
                <a:off x="1170216" y="4332741"/>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chemeClr val="bg1"/>
                  </a:solidFill>
                  <a:effectLst/>
                  <a:uLnTx/>
                  <a:uFillTx/>
                  <a:ea typeface="+mn-ea"/>
                  <a:cs typeface="+mn-cs"/>
                </a:endParaRPr>
              </a:p>
            </p:txBody>
          </p:sp>
          <p:sp>
            <p:nvSpPr>
              <p:cNvPr id="27" name="Title 1">
                <a:extLst>
                  <a:ext uri="{FF2B5EF4-FFF2-40B4-BE49-F238E27FC236}">
                    <a16:creationId xmlns:a16="http://schemas.microsoft.com/office/drawing/2014/main" id="{E9EB223D-BA40-D822-DB39-7C429DA1DF8F}"/>
                  </a:ext>
                </a:extLst>
              </p:cNvPr>
              <p:cNvSpPr txBox="1">
                <a:spLocks/>
              </p:cNvSpPr>
              <p:nvPr/>
            </p:nvSpPr>
            <p:spPr>
              <a:xfrm>
                <a:off x="1095870" y="4360774"/>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gn="ctr">
                  <a:defRPr/>
                </a:pPr>
                <a:r>
                  <a:rPr lang="en-GB" sz="1600" dirty="0">
                    <a:solidFill>
                      <a:schemeClr val="tx1"/>
                    </a:solidFill>
                    <a:latin typeface="+mn-lt"/>
                  </a:rPr>
                  <a:t>D</a:t>
                </a:r>
              </a:p>
            </p:txBody>
          </p:sp>
        </p:grpSp>
      </p:grpSp>
      <p:grpSp>
        <p:nvGrpSpPr>
          <p:cNvPr id="48" name="Group 47">
            <a:extLst>
              <a:ext uri="{FF2B5EF4-FFF2-40B4-BE49-F238E27FC236}">
                <a16:creationId xmlns:a16="http://schemas.microsoft.com/office/drawing/2014/main" id="{6D811461-DAE8-2DEB-54D3-3C8594886BE8}"/>
              </a:ext>
            </a:extLst>
          </p:cNvPr>
          <p:cNvGrpSpPr/>
          <p:nvPr/>
        </p:nvGrpSpPr>
        <p:grpSpPr>
          <a:xfrm>
            <a:off x="1002852" y="5188101"/>
            <a:ext cx="5544387" cy="321599"/>
            <a:chOff x="1095870" y="4828041"/>
            <a:chExt cx="5544387" cy="321599"/>
          </a:xfrm>
        </p:grpSpPr>
        <p:sp>
          <p:nvSpPr>
            <p:cNvPr id="49" name="Title 1">
              <a:extLst>
                <a:ext uri="{FF2B5EF4-FFF2-40B4-BE49-F238E27FC236}">
                  <a16:creationId xmlns:a16="http://schemas.microsoft.com/office/drawing/2014/main" id="{34BF4FCB-717F-FFBA-D9C8-D46C91865E05}"/>
                </a:ext>
              </a:extLst>
            </p:cNvPr>
            <p:cNvSpPr txBox="1">
              <a:spLocks/>
            </p:cNvSpPr>
            <p:nvPr/>
          </p:nvSpPr>
          <p:spPr>
            <a:xfrm>
              <a:off x="1665997" y="4837115"/>
              <a:ext cx="4974260" cy="303450"/>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nSpc>
                  <a:spcPct val="100000"/>
                </a:lnSpc>
              </a:pPr>
              <a:r>
                <a:rPr lang="en-IN" sz="1600" dirty="0">
                  <a:latin typeface="+mn-lt"/>
                </a:rPr>
                <a:t>All of the above</a:t>
              </a:r>
            </a:p>
          </p:txBody>
        </p:sp>
        <p:grpSp>
          <p:nvGrpSpPr>
            <p:cNvPr id="50" name="Group 49">
              <a:extLst>
                <a:ext uri="{FF2B5EF4-FFF2-40B4-BE49-F238E27FC236}">
                  <a16:creationId xmlns:a16="http://schemas.microsoft.com/office/drawing/2014/main" id="{64F11A41-796A-C6EA-BBA3-D3ABACEFD307}"/>
                </a:ext>
              </a:extLst>
            </p:cNvPr>
            <p:cNvGrpSpPr/>
            <p:nvPr/>
          </p:nvGrpSpPr>
          <p:grpSpPr>
            <a:xfrm>
              <a:off x="1095870" y="4828041"/>
              <a:ext cx="496724" cy="321599"/>
              <a:chOff x="1095870" y="4332741"/>
              <a:chExt cx="496724" cy="321599"/>
            </a:xfrm>
          </p:grpSpPr>
          <p:sp>
            <p:nvSpPr>
              <p:cNvPr id="51" name="Oval 50">
                <a:extLst>
                  <a:ext uri="{FF2B5EF4-FFF2-40B4-BE49-F238E27FC236}">
                    <a16:creationId xmlns:a16="http://schemas.microsoft.com/office/drawing/2014/main" id="{4FF068C5-4B44-31DC-FA43-8CF6B168B568}"/>
                  </a:ext>
                </a:extLst>
              </p:cNvPr>
              <p:cNvSpPr/>
              <p:nvPr/>
            </p:nvSpPr>
            <p:spPr>
              <a:xfrm>
                <a:off x="1170216" y="4332741"/>
                <a:ext cx="348033" cy="321599"/>
              </a:xfrm>
              <a:prstGeom prst="ellipse">
                <a:avLst/>
              </a:prstGeom>
              <a:solidFill>
                <a:srgbClr val="FFE600"/>
              </a:solidFill>
              <a:ln w="19050" cap="flat" cmpd="sng" algn="ctr">
                <a:solidFill>
                  <a:srgbClr val="FFE600"/>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chemeClr val="bg1"/>
                  </a:solidFill>
                  <a:effectLst/>
                  <a:uLnTx/>
                  <a:uFillTx/>
                  <a:ea typeface="+mn-ea"/>
                  <a:cs typeface="+mn-cs"/>
                </a:endParaRPr>
              </a:p>
            </p:txBody>
          </p:sp>
          <p:sp>
            <p:nvSpPr>
              <p:cNvPr id="52" name="Title 1">
                <a:extLst>
                  <a:ext uri="{FF2B5EF4-FFF2-40B4-BE49-F238E27FC236}">
                    <a16:creationId xmlns:a16="http://schemas.microsoft.com/office/drawing/2014/main" id="{9899B7F2-E838-CBD8-DA32-7FCB8702B45E}"/>
                  </a:ext>
                </a:extLst>
              </p:cNvPr>
              <p:cNvSpPr txBox="1">
                <a:spLocks/>
              </p:cNvSpPr>
              <p:nvPr/>
            </p:nvSpPr>
            <p:spPr>
              <a:xfrm>
                <a:off x="1095870" y="4360774"/>
                <a:ext cx="496724" cy="265533"/>
              </a:xfrm>
              <a:prstGeom prst="rect">
                <a:avLst/>
              </a:prstGeom>
            </p:spPr>
            <p:txBody>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algn="ctr">
                  <a:defRPr/>
                </a:pPr>
                <a:r>
                  <a:rPr lang="en-GB" sz="1600" dirty="0">
                    <a:solidFill>
                      <a:schemeClr val="tx1"/>
                    </a:solidFill>
                    <a:latin typeface="+mn-lt"/>
                  </a:rPr>
                  <a:t>E</a:t>
                </a:r>
              </a:p>
            </p:txBody>
          </p:sp>
        </p:grpSp>
      </p:grpSp>
    </p:spTree>
    <p:extLst>
      <p:ext uri="{BB962C8B-B14F-4D97-AF65-F5344CB8AC3E}">
        <p14:creationId xmlns:p14="http://schemas.microsoft.com/office/powerpoint/2010/main" val="390453362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7DCD87-3309-FA2F-7EC5-1B50B67A2800}"/>
            </a:ext>
          </a:extLst>
        </p:cNvPr>
        <p:cNvGrpSpPr/>
        <p:nvPr/>
      </p:nvGrpSpPr>
      <p:grpSpPr>
        <a:xfrm>
          <a:off x="0" y="0"/>
          <a:ext cx="0" cy="0"/>
          <a:chOff x="0" y="0"/>
          <a:chExt cx="0" cy="0"/>
        </a:xfrm>
      </p:grpSpPr>
      <p:sp>
        <p:nvSpPr>
          <p:cNvPr id="13" name="TextBox 12">
            <a:extLst>
              <a:ext uri="{FF2B5EF4-FFF2-40B4-BE49-F238E27FC236}">
                <a16:creationId xmlns:a16="http://schemas.microsoft.com/office/drawing/2014/main" id="{4F41D474-0FBF-1E4F-FA7E-C51B09C28451}"/>
              </a:ext>
            </a:extLst>
          </p:cNvPr>
          <p:cNvSpPr txBox="1"/>
          <p:nvPr/>
        </p:nvSpPr>
        <p:spPr>
          <a:xfrm>
            <a:off x="617608" y="3152003"/>
            <a:ext cx="3719352" cy="553998"/>
          </a:xfrm>
          <a:prstGeom prst="rect">
            <a:avLst/>
          </a:prstGeom>
          <a:noFill/>
        </p:spPr>
        <p:txBody>
          <a:bodyPr wrap="none" lIns="0" tIns="0" rIns="0" bIns="0" rtlCol="0" anchor="ctr">
            <a:spAutoFit/>
          </a:bodyPr>
          <a:lstStyle/>
          <a:p>
            <a:pPr defTabSz="1007887">
              <a:spcBef>
                <a:spcPct val="0"/>
              </a:spcBef>
            </a:pPr>
            <a:r>
              <a:rPr lang="en-GB" sz="3600" b="1" dirty="0">
                <a:solidFill>
                  <a:schemeClr val="bg1"/>
                </a:solidFill>
                <a:latin typeface="EYInterstate Light" panose="02000506000000020004" pitchFamily="2" charset="0"/>
                <a:ea typeface="+mj-ea"/>
                <a:cs typeface="+mj-cs"/>
              </a:rPr>
              <a:t>Sales and use tax</a:t>
            </a:r>
          </a:p>
        </p:txBody>
      </p:sp>
    </p:spTree>
    <p:extLst>
      <p:ext uri="{BB962C8B-B14F-4D97-AF65-F5344CB8AC3E}">
        <p14:creationId xmlns:p14="http://schemas.microsoft.com/office/powerpoint/2010/main" val="301624138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CE46B7-0719-1FBA-8270-5FBD13B7D28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3452F40-6800-C43D-89B5-1AB3898382BD}"/>
              </a:ext>
            </a:extLst>
          </p:cNvPr>
          <p:cNvSpPr>
            <a:spLocks noGrp="1"/>
          </p:cNvSpPr>
          <p:nvPr>
            <p:ph type="title"/>
          </p:nvPr>
        </p:nvSpPr>
        <p:spPr>
          <a:xfrm>
            <a:off x="485523" y="345396"/>
            <a:ext cx="11224347" cy="470898"/>
          </a:xfrm>
        </p:spPr>
        <p:txBody>
          <a:bodyPr/>
          <a:lstStyle/>
          <a:p>
            <a:r>
              <a:rPr lang="en-US" dirty="0"/>
              <a:t>Sales and use tax — overview</a:t>
            </a:r>
          </a:p>
        </p:txBody>
      </p:sp>
      <p:sp>
        <p:nvSpPr>
          <p:cNvPr id="10" name="Rectangle 3">
            <a:extLst>
              <a:ext uri="{FF2B5EF4-FFF2-40B4-BE49-F238E27FC236}">
                <a16:creationId xmlns:a16="http://schemas.microsoft.com/office/drawing/2014/main" id="{90EC3F10-52B5-9EC6-A7BF-5531FCD75697}"/>
              </a:ext>
            </a:extLst>
          </p:cNvPr>
          <p:cNvSpPr txBox="1">
            <a:spLocks noChangeArrowheads="1"/>
          </p:cNvSpPr>
          <p:nvPr/>
        </p:nvSpPr>
        <p:spPr>
          <a:xfrm>
            <a:off x="693683" y="1572834"/>
            <a:ext cx="10550847" cy="4065961"/>
          </a:xfrm>
          <a:prstGeom prst="rect">
            <a:avLst/>
          </a:prstGeom>
        </p:spPr>
        <p:txBody>
          <a:bodyPr vert="horz" lIns="0" tIns="0" rIns="0" bIns="0" rtlCol="0" anchor="t" anchorCtr="0">
            <a:noAutofit/>
          </a:bodyPr>
          <a:lstStyle>
            <a:lvl1pPr marL="252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1pPr>
            <a:lvl2pPr marL="504000" indent="-252000" algn="l" defTabSz="914400" rtl="0" eaLnBrk="1" latinLnBrk="0" hangingPunct="1">
              <a:spcBef>
                <a:spcPts val="400"/>
              </a:spcBef>
              <a:spcAft>
                <a:spcPts val="400"/>
              </a:spcAft>
              <a:buClr>
                <a:schemeClr val="tx2"/>
              </a:buClr>
              <a:buSzPct val="100000"/>
              <a:buFont typeface="Wingdings" pitchFamily="2" charset="2"/>
              <a:buChar char="§"/>
              <a:defRPr sz="1600" kern="1200">
                <a:solidFill>
                  <a:schemeClr val="bg1"/>
                </a:solidFill>
                <a:latin typeface="+mn-lt"/>
                <a:ea typeface="+mn-ea"/>
                <a:cs typeface="+mn-cs"/>
              </a:defRPr>
            </a:lvl2pPr>
            <a:lvl3pPr marL="756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3pPr>
            <a:lvl4pPr marL="1008000" indent="-252000" algn="l" defTabSz="914400" rtl="0" eaLnBrk="1" latinLnBrk="0" hangingPunct="1">
              <a:spcBef>
                <a:spcPts val="400"/>
              </a:spcBef>
              <a:spcAft>
                <a:spcPts val="400"/>
              </a:spcAft>
              <a:buClr>
                <a:schemeClr val="tx2"/>
              </a:buClr>
              <a:buSzPct val="100000"/>
              <a:buFont typeface="Wingdings" pitchFamily="2" charset="2"/>
              <a:buChar char="§"/>
              <a:defRPr sz="1400" kern="1200">
                <a:solidFill>
                  <a:schemeClr val="bg1"/>
                </a:solidFill>
                <a:latin typeface="+mn-lt"/>
                <a:ea typeface="+mn-ea"/>
                <a:cs typeface="+mn-cs"/>
              </a:defRPr>
            </a:lvl4pPr>
            <a:lvl5pPr marL="1260000" indent="-252000" algn="l" defTabSz="914400" rtl="0" eaLnBrk="1" latinLnBrk="0" hangingPunct="1">
              <a:spcBef>
                <a:spcPts val="400"/>
              </a:spcBef>
              <a:spcAft>
                <a:spcPts val="400"/>
              </a:spcAft>
              <a:buClr>
                <a:schemeClr val="tx2"/>
              </a:buClr>
              <a:buSzPct val="100000"/>
              <a:buFont typeface="Wingdings" pitchFamily="2" charset="2"/>
              <a:buChar char="§"/>
              <a:defRPr sz="1200" kern="1200">
                <a:solidFill>
                  <a:schemeClr val="bg1"/>
                </a:solidFill>
                <a:latin typeface="+mn-lt"/>
                <a:ea typeface="+mn-ea"/>
                <a:cs typeface="+mn-cs"/>
              </a:defRPr>
            </a:lvl5pPr>
            <a:lvl6pPr marL="1512000" indent="-252000" algn="l" defTabSz="914400" rtl="0" eaLnBrk="1" latinLnBrk="0" hangingPunct="1">
              <a:spcBef>
                <a:spcPts val="400"/>
              </a:spcBef>
              <a:spcAft>
                <a:spcPts val="400"/>
              </a:spcAft>
              <a:buClr>
                <a:schemeClr val="tx2"/>
              </a:buClr>
              <a:buFont typeface="Wingdings" pitchFamily="2" charset="2"/>
              <a:buChar char="§"/>
              <a:tabLst/>
              <a:defRPr sz="1200" kern="1200">
                <a:solidFill>
                  <a:schemeClr val="bg1"/>
                </a:solidFill>
                <a:latin typeface="+mn-lt"/>
                <a:ea typeface="+mn-ea"/>
                <a:cs typeface="+mn-cs"/>
              </a:defRPr>
            </a:lvl6pPr>
            <a:lvl7pPr marL="1764000" indent="-252000" algn="l" defTabSz="914400" rtl="0" eaLnBrk="1" latinLnBrk="0" hangingPunct="1">
              <a:spcBef>
                <a:spcPts val="400"/>
              </a:spcBef>
              <a:spcAft>
                <a:spcPts val="400"/>
              </a:spcAft>
              <a:buClr>
                <a:schemeClr val="tx2"/>
              </a:buClr>
              <a:buFont typeface="Wingdings" pitchFamily="2" charset="2"/>
              <a:buChar char="§"/>
              <a:tabLst/>
              <a:defRPr sz="1100" kern="1200">
                <a:solidFill>
                  <a:schemeClr val="bg1"/>
                </a:solidFill>
                <a:latin typeface="+mn-lt"/>
                <a:ea typeface="+mn-ea"/>
                <a:cs typeface="+mn-cs"/>
              </a:defRPr>
            </a:lvl7pPr>
            <a:lvl8pPr marL="2016000" indent="-252000" algn="l" defTabSz="914400" rtl="0" eaLnBrk="1" latinLnBrk="0" hangingPunct="1">
              <a:spcBef>
                <a:spcPts val="400"/>
              </a:spcBef>
              <a:spcAft>
                <a:spcPts val="400"/>
              </a:spcAft>
              <a:buClr>
                <a:schemeClr val="tx2"/>
              </a:buClr>
              <a:buFont typeface="Wingdings" pitchFamily="2" charset="2"/>
              <a:buChar char="§"/>
              <a:tabLst/>
              <a:defRPr sz="1000" kern="1200">
                <a:solidFill>
                  <a:schemeClr val="bg1"/>
                </a:solidFill>
                <a:latin typeface="+mn-lt"/>
                <a:ea typeface="+mn-ea"/>
                <a:cs typeface="+mn-cs"/>
              </a:defRPr>
            </a:lvl8pPr>
            <a:lvl9pPr marL="2268000" indent="-252000" algn="l" defTabSz="914400" rtl="0" eaLnBrk="1" latinLnBrk="0" hangingPunct="1">
              <a:spcBef>
                <a:spcPts val="0"/>
              </a:spcBef>
              <a:spcAft>
                <a:spcPts val="400"/>
              </a:spcAft>
              <a:buClr>
                <a:schemeClr val="tx2"/>
              </a:buClr>
              <a:buFont typeface="Wingdings" pitchFamily="2" charset="2"/>
              <a:buChar char="§"/>
              <a:tabLst/>
              <a:defRPr sz="1200" kern="1200">
                <a:solidFill>
                  <a:schemeClr val="bg1"/>
                </a:solidFill>
                <a:latin typeface="+mn-lt"/>
                <a:ea typeface="+mn-ea"/>
                <a:cs typeface="+mn-cs"/>
              </a:defRPr>
            </a:lvl9pPr>
          </a:lstStyle>
          <a:p>
            <a:pPr marL="320040" indent="-320040">
              <a:spcBef>
                <a:spcPts val="0"/>
              </a:spcBef>
              <a:spcAft>
                <a:spcPts val="600"/>
              </a:spcAft>
            </a:pPr>
            <a:r>
              <a:rPr lang="en-IN" sz="1800" dirty="0"/>
              <a:t>Basics:</a:t>
            </a:r>
          </a:p>
          <a:p>
            <a:pPr marL="640080" indent="-320040">
              <a:spcBef>
                <a:spcPts val="0"/>
              </a:spcBef>
              <a:spcAft>
                <a:spcPts val="600"/>
              </a:spcAft>
            </a:pPr>
            <a:r>
              <a:rPr lang="en-IN" sz="1800" dirty="0"/>
              <a:t>What is sales and use tax?</a:t>
            </a:r>
          </a:p>
          <a:p>
            <a:pPr marL="640080" indent="-320040">
              <a:spcBef>
                <a:spcPts val="0"/>
              </a:spcBef>
              <a:spcAft>
                <a:spcPts val="600"/>
              </a:spcAft>
            </a:pPr>
            <a:r>
              <a:rPr lang="en-IN" sz="1800" dirty="0"/>
              <a:t>What rules apply?</a:t>
            </a:r>
          </a:p>
          <a:p>
            <a:pPr marL="640080" indent="-320040">
              <a:spcBef>
                <a:spcPts val="0"/>
              </a:spcBef>
              <a:spcAft>
                <a:spcPts val="600"/>
              </a:spcAft>
            </a:pPr>
            <a:r>
              <a:rPr lang="en-IN" sz="1800" dirty="0"/>
              <a:t>How many taxing jurisdictions are there?</a:t>
            </a:r>
          </a:p>
          <a:p>
            <a:pPr marL="640080" indent="-320040">
              <a:spcBef>
                <a:spcPts val="0"/>
              </a:spcBef>
              <a:spcAft>
                <a:spcPts val="600"/>
              </a:spcAft>
            </a:pPr>
            <a:r>
              <a:rPr lang="en-IN" sz="1800" dirty="0"/>
              <a:t>Who collects sales and use tax?</a:t>
            </a:r>
          </a:p>
          <a:p>
            <a:pPr marL="320040" indent="-320040">
              <a:spcBef>
                <a:spcPts val="0"/>
              </a:spcBef>
              <a:spcAft>
                <a:spcPts val="600"/>
              </a:spcAft>
            </a:pPr>
            <a:r>
              <a:rPr lang="en-IN" sz="1800" dirty="0"/>
              <a:t>Sales and use tax trends:</a:t>
            </a:r>
          </a:p>
          <a:p>
            <a:pPr marL="640080" indent="-320040">
              <a:spcBef>
                <a:spcPts val="0"/>
              </a:spcBef>
              <a:spcAft>
                <a:spcPts val="600"/>
              </a:spcAft>
            </a:pPr>
            <a:r>
              <a:rPr lang="en-IN" sz="1800" dirty="0"/>
              <a:t>Expanded enforcement of sales and use tax laws</a:t>
            </a:r>
          </a:p>
          <a:p>
            <a:pPr marL="640080" indent="-320040">
              <a:spcBef>
                <a:spcPts val="0"/>
              </a:spcBef>
              <a:spcAft>
                <a:spcPts val="600"/>
              </a:spcAft>
            </a:pPr>
            <a:r>
              <a:rPr lang="en-IN" sz="1800" dirty="0"/>
              <a:t>Limits on refund payments</a:t>
            </a:r>
          </a:p>
          <a:p>
            <a:pPr marL="640080" indent="-320040">
              <a:spcBef>
                <a:spcPts val="0"/>
              </a:spcBef>
              <a:spcAft>
                <a:spcPts val="600"/>
              </a:spcAft>
            </a:pPr>
            <a:r>
              <a:rPr lang="en-IN" sz="1800" dirty="0"/>
              <a:t>Focus on remote sellers and marketplaces</a:t>
            </a:r>
          </a:p>
          <a:p>
            <a:pPr marL="640080" indent="-320040">
              <a:spcBef>
                <a:spcPts val="0"/>
              </a:spcBef>
              <a:spcAft>
                <a:spcPts val="600"/>
              </a:spcAft>
            </a:pPr>
            <a:r>
              <a:rPr lang="en-IN" sz="1800" dirty="0"/>
              <a:t>Hyperfocus on new areas of tax, namely digital goods and services</a:t>
            </a:r>
          </a:p>
          <a:p>
            <a:pPr marL="640080" indent="-320040">
              <a:spcBef>
                <a:spcPts val="0"/>
              </a:spcBef>
              <a:spcAft>
                <a:spcPts val="600"/>
              </a:spcAft>
            </a:pPr>
            <a:r>
              <a:rPr lang="en-IN" sz="1800" dirty="0"/>
              <a:t>Changes in interpretations of existing laws</a:t>
            </a:r>
          </a:p>
        </p:txBody>
      </p:sp>
      <p:grpSp>
        <p:nvGrpSpPr>
          <p:cNvPr id="11" name="Group 10">
            <a:extLst>
              <a:ext uri="{FF2B5EF4-FFF2-40B4-BE49-F238E27FC236}">
                <a16:creationId xmlns:a16="http://schemas.microsoft.com/office/drawing/2014/main" id="{2D10BCD1-4C2C-2069-6F41-DFA92BD00E8A}"/>
              </a:ext>
            </a:extLst>
          </p:cNvPr>
          <p:cNvGrpSpPr/>
          <p:nvPr/>
        </p:nvGrpSpPr>
        <p:grpSpPr>
          <a:xfrm>
            <a:off x="479425" y="1412875"/>
            <a:ext cx="11223625" cy="4225920"/>
            <a:chOff x="479425" y="2708269"/>
            <a:chExt cx="11230445" cy="3278681"/>
          </a:xfrm>
        </p:grpSpPr>
        <p:grpSp>
          <p:nvGrpSpPr>
            <p:cNvPr id="12" name="Group 11">
              <a:extLst>
                <a:ext uri="{FF2B5EF4-FFF2-40B4-BE49-F238E27FC236}">
                  <a16:creationId xmlns:a16="http://schemas.microsoft.com/office/drawing/2014/main" id="{B980E8ED-FCBD-02EC-AB27-0B3EBEE52253}"/>
                </a:ext>
              </a:extLst>
            </p:cNvPr>
            <p:cNvGrpSpPr/>
            <p:nvPr/>
          </p:nvGrpSpPr>
          <p:grpSpPr>
            <a:xfrm>
              <a:off x="479425" y="2710897"/>
              <a:ext cx="5616575" cy="3276053"/>
              <a:chOff x="479425" y="2816772"/>
              <a:chExt cx="5616575" cy="3276053"/>
            </a:xfrm>
          </p:grpSpPr>
          <p:cxnSp>
            <p:nvCxnSpPr>
              <p:cNvPr id="17" name="Straight Connector 16">
                <a:extLst>
                  <a:ext uri="{FF2B5EF4-FFF2-40B4-BE49-F238E27FC236}">
                    <a16:creationId xmlns:a16="http://schemas.microsoft.com/office/drawing/2014/main" id="{29830370-3378-521B-F6CD-3136F2560FCE}"/>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3137FC1-FE9A-DBF8-F8A6-3C8FD9DF7A04}"/>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C07887E5-5459-27C7-7D1A-15D5F17DFA10}"/>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727E31A2-63DE-CAAA-BBF8-749239178C01}"/>
                </a:ext>
              </a:extLst>
            </p:cNvPr>
            <p:cNvGrpSpPr/>
            <p:nvPr/>
          </p:nvGrpSpPr>
          <p:grpSpPr>
            <a:xfrm flipH="1" flipV="1">
              <a:off x="6093295" y="2708269"/>
              <a:ext cx="5616575" cy="3276053"/>
              <a:chOff x="479425" y="2816772"/>
              <a:chExt cx="5616575" cy="3276053"/>
            </a:xfrm>
          </p:grpSpPr>
          <p:cxnSp>
            <p:nvCxnSpPr>
              <p:cNvPr id="14" name="Straight Connector 13">
                <a:extLst>
                  <a:ext uri="{FF2B5EF4-FFF2-40B4-BE49-F238E27FC236}">
                    <a16:creationId xmlns:a16="http://schemas.microsoft.com/office/drawing/2014/main" id="{AFB40D4C-C905-9D9B-60B5-DE1756890392}"/>
                  </a:ext>
                </a:extLst>
              </p:cNvPr>
              <p:cNvCxnSpPr>
                <a:cxnSpLocks/>
              </p:cNvCxnSpPr>
              <p:nvPr/>
            </p:nvCxnSpPr>
            <p:spPr>
              <a:xfrm>
                <a:off x="480760" y="2816772"/>
                <a:ext cx="0" cy="3276053"/>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F4E7DB3-5ED3-1F95-187F-198C97CDD134}"/>
                  </a:ext>
                </a:extLst>
              </p:cNvPr>
              <p:cNvCxnSpPr>
                <a:cxnSpLocks/>
              </p:cNvCxnSpPr>
              <p:nvPr/>
            </p:nvCxnSpPr>
            <p:spPr>
              <a:xfrm flipH="1">
                <a:off x="479425" y="2816772"/>
                <a:ext cx="5616575"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DC03694-86A9-6741-0A58-14A0D74B4C32}"/>
                  </a:ext>
                </a:extLst>
              </p:cNvPr>
              <p:cNvCxnSpPr>
                <a:cxnSpLocks/>
              </p:cNvCxnSpPr>
              <p:nvPr/>
            </p:nvCxnSpPr>
            <p:spPr>
              <a:xfrm flipH="1">
                <a:off x="479425" y="6090197"/>
                <a:ext cx="909108" cy="0"/>
              </a:xfrm>
              <a:prstGeom prst="line">
                <a:avLst/>
              </a:prstGeom>
              <a:ln w="31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102627369"/>
      </p:ext>
    </p:extLst>
  </p:cSld>
  <p:clrMapOvr>
    <a:masterClrMapping/>
  </p:clrMapOvr>
</p:sld>
</file>

<file path=ppt/theme/theme1.xml><?xml version="1.0" encoding="utf-8"?>
<a:theme xmlns:a="http://schemas.openxmlformats.org/drawingml/2006/main" name="Dark Background">
  <a:themeElements>
    <a:clrScheme name="Custom 84">
      <a:dk1>
        <a:srgbClr val="1A1A24"/>
      </a:dk1>
      <a:lt1>
        <a:srgbClr val="FFFFFF"/>
      </a:lt1>
      <a:dk2>
        <a:srgbClr val="FFE600"/>
      </a:dk2>
      <a:lt2>
        <a:srgbClr val="2E2E38"/>
      </a:lt2>
      <a:accent1>
        <a:srgbClr val="2DB757"/>
      </a:accent1>
      <a:accent2>
        <a:srgbClr val="27ACAA"/>
      </a:accent2>
      <a:accent3>
        <a:srgbClr val="188CE5"/>
      </a:accent3>
      <a:accent4>
        <a:srgbClr val="750E5C"/>
      </a:accent4>
      <a:accent5>
        <a:srgbClr val="FF4136"/>
      </a:accent5>
      <a:accent6>
        <a:srgbClr val="FF6D00"/>
      </a:accent6>
      <a:hlink>
        <a:srgbClr val="FFE600"/>
      </a:hlink>
      <a:folHlink>
        <a:srgbClr val="FFE600"/>
      </a:folHlink>
    </a:clrScheme>
    <a:fontScheme name="EY">
      <a:majorFont>
        <a:latin typeface="EYInterstate Regular"/>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chemeClr val="tx2"/>
          </a:solidFill>
          <a:miter lim="800000"/>
        </a:ln>
      </a:spPr>
      <a:bodyPr lIns="108000" tIns="108000" rIns="108000" bIns="108000" rtlCol="0" anchor="t" anchorCtr="0"/>
      <a:lstStyle>
        <a:defPPr marL="252000" indent="-252000" algn="l">
          <a:lnSpc>
            <a:spcPct val="90000"/>
          </a:lnSpc>
          <a:spcBef>
            <a:spcPts val="400"/>
          </a:spcBef>
          <a:spcAft>
            <a:spcPts val="400"/>
          </a:spcAft>
          <a:buClr>
            <a:schemeClr val="tx2"/>
          </a:buClr>
          <a:buFont typeface="Wingdings" pitchFamily="2" charset="2"/>
          <a:buChar char="§"/>
          <a:defRPr sz="20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3175">
          <a:solidFill>
            <a:schemeClr val="bg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36576" rIns="0" bIns="0" rtlCol="0" anchor="t">
        <a:spAutoFit/>
      </a:bodyPr>
      <a:lstStyle>
        <a:defPPr marL="252000" indent="-252000" algn="l">
          <a:lnSpc>
            <a:spcPct val="90000"/>
          </a:lnSpc>
          <a:spcBef>
            <a:spcPts val="400"/>
          </a:spcBef>
          <a:spcAft>
            <a:spcPts val="400"/>
          </a:spcAft>
          <a:buClr>
            <a:schemeClr val="tx2"/>
          </a:buClr>
          <a:buSzPct val="100000"/>
          <a:buFont typeface="Wingdings" pitchFamily="2" charset="2"/>
          <a:buChar char="§"/>
          <a:defRPr sz="2000" dirty="0" err="1" smtClean="0">
            <a:solidFill>
              <a:schemeClr val="bg1"/>
            </a:solidFill>
          </a:defRPr>
        </a:defPPr>
      </a:lstStyle>
    </a:txDef>
  </a:objectDefaults>
  <a:extraClrSchemeLst/>
  <a:extLst>
    <a:ext uri="{05A4C25C-085E-4340-85A3-A5531E510DB2}">
      <thm15:themeFamily xmlns:thm15="http://schemas.microsoft.com/office/thememl/2012/main" name="PowerPoint 2024_Template_White-v2a.potx" id="{BD982E67-C16A-491D-BCD7-1A08DD91C0C8}" vid="{B512D0B6-1499-44EC-BE75-77DAFB9E0443}"/>
    </a:ext>
  </a:extLst>
</a:theme>
</file>

<file path=ppt/theme/theme2.xml><?xml version="1.0" encoding="utf-8"?>
<a:theme xmlns:a="http://schemas.openxmlformats.org/drawingml/2006/main" name="Dark Background Spectrum color">
  <a:themeElements>
    <a:clrScheme name="Custom 84">
      <a:dk1>
        <a:srgbClr val="1A1A24"/>
      </a:dk1>
      <a:lt1>
        <a:srgbClr val="FFFFFF"/>
      </a:lt1>
      <a:dk2>
        <a:srgbClr val="FFE600"/>
      </a:dk2>
      <a:lt2>
        <a:srgbClr val="2E2E38"/>
      </a:lt2>
      <a:accent1>
        <a:srgbClr val="2DB757"/>
      </a:accent1>
      <a:accent2>
        <a:srgbClr val="27ACAA"/>
      </a:accent2>
      <a:accent3>
        <a:srgbClr val="188CE5"/>
      </a:accent3>
      <a:accent4>
        <a:srgbClr val="750E5C"/>
      </a:accent4>
      <a:accent5>
        <a:srgbClr val="FF4136"/>
      </a:accent5>
      <a:accent6>
        <a:srgbClr val="FF6D00"/>
      </a:accent6>
      <a:hlink>
        <a:srgbClr val="FFE600"/>
      </a:hlink>
      <a:folHlink>
        <a:srgbClr val="FFE600"/>
      </a:folHlink>
    </a:clrScheme>
    <a:fontScheme name="EY">
      <a:majorFont>
        <a:latin typeface="EYInterstate Regular"/>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chemeClr val="tx2"/>
          </a:solidFill>
          <a:miter lim="800000"/>
        </a:ln>
      </a:spPr>
      <a:bodyPr lIns="108000" tIns="108000" rIns="108000" bIns="108000" rtlCol="0" anchor="t" anchorCtr="0"/>
      <a:lstStyle>
        <a:defPPr marL="252000" indent="-252000" algn="l">
          <a:lnSpc>
            <a:spcPct val="90000"/>
          </a:lnSpc>
          <a:spcBef>
            <a:spcPts val="400"/>
          </a:spcBef>
          <a:spcAft>
            <a:spcPts val="400"/>
          </a:spcAft>
          <a:buClr>
            <a:schemeClr val="tx2"/>
          </a:buClr>
          <a:buFont typeface="Wingdings" pitchFamily="2" charset="2"/>
          <a:buChar char="§"/>
          <a:defRPr sz="20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3175">
          <a:solidFill>
            <a:schemeClr val="bg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36576" rIns="0" bIns="0" rtlCol="0" anchor="t">
        <a:spAutoFit/>
      </a:bodyPr>
      <a:lstStyle>
        <a:defPPr marL="252000" indent="-252000" algn="l">
          <a:lnSpc>
            <a:spcPct val="90000"/>
          </a:lnSpc>
          <a:spcBef>
            <a:spcPts val="400"/>
          </a:spcBef>
          <a:spcAft>
            <a:spcPts val="400"/>
          </a:spcAft>
          <a:buClr>
            <a:schemeClr val="tx2"/>
          </a:buClr>
          <a:buSzPct val="100000"/>
          <a:buFont typeface="Wingdings" pitchFamily="2" charset="2"/>
          <a:buChar char="§"/>
          <a:defRPr sz="2000" dirty="0" err="1" smtClean="0">
            <a:solidFill>
              <a:schemeClr val="bg1"/>
            </a:solidFill>
          </a:defRPr>
        </a:defPPr>
      </a:lstStyle>
    </a:txDef>
  </a:objectDefaults>
  <a:extraClrSchemeLst/>
  <a:extLst>
    <a:ext uri="{05A4C25C-085E-4340-85A3-A5531E510DB2}">
      <thm15:themeFamily xmlns:thm15="http://schemas.microsoft.com/office/thememl/2012/main" name="PowerPoint 2024_Template_White-v2a.potx" id="{BD982E67-C16A-491D-BCD7-1A08DD91C0C8}" vid="{B512D0B6-1499-44EC-BE75-77DAFB9E0443}"/>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E79A584A6DCB849A1E5CA596A7D852E" ma:contentTypeVersion="13" ma:contentTypeDescription="Create a new document." ma:contentTypeScope="" ma:versionID="35cf8f98855b4e7dffe6ee754051615e">
  <xsd:schema xmlns:xsd="http://www.w3.org/2001/XMLSchema" xmlns:xs="http://www.w3.org/2001/XMLSchema" xmlns:p="http://schemas.microsoft.com/office/2006/metadata/properties" xmlns:ns2="837f61bc-e404-496a-87c4-fe63c67275c1" xmlns:ns3="fb0825ad-cc8b-43e1-8337-5e6706acaec1" targetNamespace="http://schemas.microsoft.com/office/2006/metadata/properties" ma:root="true" ma:fieldsID="21794c7ccd63518b692d4e4ba115cc4a" ns2:_="" ns3:_="">
    <xsd:import namespace="837f61bc-e404-496a-87c4-fe63c67275c1"/>
    <xsd:import namespace="fb0825ad-cc8b-43e1-8337-5e6706acaec1"/>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DateTaken" minOccurs="0"/>
                <xsd:element ref="ns2:MediaServiceAutoTags" minOccurs="0"/>
                <xsd:element ref="ns2:MediaLengthInSeconds" minOccurs="0"/>
                <xsd:element ref="ns3:SharedWithUsers" minOccurs="0"/>
                <xsd:element ref="ns3:SharedWithDetails" minOccurs="0"/>
                <xsd:element ref="ns2:MediaServiceObjectDetectorVersions" minOccurs="0"/>
                <xsd:element ref="ns2:MediaServiceGenerationTime" minOccurs="0"/>
                <xsd:element ref="ns2:MediaServiceEventHashCode"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37f61bc-e404-496a-87c4-fe63c67275c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LengthInSeconds" ma:index="14" nillable="true" ma:displayName="MediaLengthInSeconds" ma:hidden="true" ma:internalName="MediaLengthInSeconds" ma:readOnly="true">
      <xsd:simpleType>
        <xsd:restriction base="dms:Unknown"/>
      </xsd:simpleType>
    </xsd:element>
    <xsd:element name="MediaServiceObjectDetectorVersions" ma:index="17" nillable="true" ma:displayName="MediaServiceObjectDetectorVersions" ma:hidden="true" ma:indexed="true" ma:internalName="MediaServiceObjectDetectorVersions" ma:readOnly="true">
      <xsd:simpleType>
        <xsd:restriction base="dms:Text"/>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ServiceSearchProperties" ma:index="20"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b0825ad-cc8b-43e1-8337-5e6706acaec1" elementFormDefault="qualified">
    <xsd:import namespace="http://schemas.microsoft.com/office/2006/documentManagement/types"/>
    <xsd:import namespace="http://schemas.microsoft.com/office/infopath/2007/PartnerControls"/>
    <xsd:element name="SharedWithUsers" ma:index="15"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6"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0445A92D-C1DD-4793-A59D-1B6C9FE14CF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37f61bc-e404-496a-87c4-fe63c67275c1"/>
    <ds:schemaRef ds:uri="fb0825ad-cc8b-43e1-8337-5e6706acaec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8AC014D9-0F8B-4066-823B-E589F64FAF10}">
  <ds:schemaRefs>
    <ds:schemaRef ds:uri="http://schemas.microsoft.com/sharepoint/v3/contenttype/forms"/>
  </ds:schemaRefs>
</ds:datastoreItem>
</file>

<file path=customXml/itemProps3.xml><?xml version="1.0" encoding="utf-8"?>
<ds:datastoreItem xmlns:ds="http://schemas.openxmlformats.org/officeDocument/2006/customXml" ds:itemID="{45087F47-891A-4332-AEE8-A122FCE56C49}">
  <ds:schemaRefs>
    <ds:schemaRef ds:uri="http://schemas.openxmlformats.org/package/2006/metadata/core-properties"/>
    <ds:schemaRef ds:uri="http://purl.org/dc/dcmitype/"/>
    <ds:schemaRef ds:uri="http://schemas.microsoft.com/office/2006/documentManagement/types"/>
    <ds:schemaRef ds:uri="http://www.w3.org/XML/1998/namespace"/>
    <ds:schemaRef ds:uri="http://schemas.microsoft.com/office/infopath/2007/PartnerControls"/>
    <ds:schemaRef ds:uri="837f61bc-e404-496a-87c4-fe63c67275c1"/>
    <ds:schemaRef ds:uri="http://purl.org/dc/elements/1.1/"/>
    <ds:schemaRef ds:uri="fb0825ad-cc8b-43e1-8337-5e6706acaec1"/>
    <ds:schemaRef ds:uri="http://purl.org/dc/terms/"/>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emplate>Light-global-widescreen-presentation-template-v2.0</Template>
  <TotalTime>2161</TotalTime>
  <Words>8361</Words>
  <Application>Microsoft Office PowerPoint</Application>
  <PresentationFormat>Widescreen</PresentationFormat>
  <Paragraphs>799</Paragraphs>
  <Slides>67</Slides>
  <Notes>66</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67</vt:i4>
      </vt:variant>
    </vt:vector>
  </HeadingPairs>
  <TitlesOfParts>
    <vt:vector size="76" baseType="lpstr">
      <vt:lpstr>Aptos Narrow</vt:lpstr>
      <vt:lpstr>Arial</vt:lpstr>
      <vt:lpstr>EYInterstate</vt:lpstr>
      <vt:lpstr>EYInterstate Light</vt:lpstr>
      <vt:lpstr>EYInterstate Regular</vt:lpstr>
      <vt:lpstr>Georgia Pro</vt:lpstr>
      <vt:lpstr>Wingdings</vt:lpstr>
      <vt:lpstr>Dark Background</vt:lpstr>
      <vt:lpstr>Dark Background Spectrum color</vt:lpstr>
      <vt:lpstr>2025 Future Tax Leaders — indirect tax and incentives update</vt:lpstr>
      <vt:lpstr>Disclaimer</vt:lpstr>
      <vt:lpstr>PowerPoint Presentation</vt:lpstr>
      <vt:lpstr>CPE eligibility</vt:lpstr>
      <vt:lpstr>PowerPoint Presentation</vt:lpstr>
      <vt:lpstr>Objectives</vt:lpstr>
      <vt:lpstr>Polling question 1</vt:lpstr>
      <vt:lpstr>PowerPoint Presentation</vt:lpstr>
      <vt:lpstr>Sales and use tax — overview</vt:lpstr>
      <vt:lpstr>Sales and use tax nexus — history</vt:lpstr>
      <vt:lpstr>Polling question 2</vt:lpstr>
      <vt:lpstr>Legislative changes</vt:lpstr>
      <vt:lpstr>Legislative changes (cont.)</vt:lpstr>
      <vt:lpstr>Legislative changes (cont.)</vt:lpstr>
      <vt:lpstr>Legislative changes (cont.)</vt:lpstr>
      <vt:lpstr>Legislative changes (cont.)</vt:lpstr>
      <vt:lpstr>Legislative changes (cont.)</vt:lpstr>
      <vt:lpstr>Common sales tax issues — sellers</vt:lpstr>
      <vt:lpstr>Common sales tax issues — purchasers</vt:lpstr>
      <vt:lpstr>Common sales tax issues — purchasers (cont.)</vt:lpstr>
      <vt:lpstr>Technology to drive efficiencies — overview</vt:lpstr>
      <vt:lpstr>Technology to drive efficiencies — overview (cont.)</vt:lpstr>
      <vt:lpstr>PowerPoint Presentation</vt:lpstr>
      <vt:lpstr>Property tax — overview</vt:lpstr>
      <vt:lpstr>Property tax — tax-exempt organizations </vt:lpstr>
      <vt:lpstr>Property tax — exempt entities</vt:lpstr>
      <vt:lpstr>Property tax — exempt entities (cont.)</vt:lpstr>
      <vt:lpstr>Polling question 3</vt:lpstr>
      <vt:lpstr>PILOTs</vt:lpstr>
      <vt:lpstr>State exemption erosion: Pennsylvania — challenge to common  organization model</vt:lpstr>
      <vt:lpstr>State exemption erosion: New York — property tax exemption  RPTL Section 420-a</vt:lpstr>
      <vt:lpstr>State exemption erosion: Illinois — eligibility of hospital for property exemptions</vt:lpstr>
      <vt:lpstr>State exemption erosion: Idaho — partial exemption found to be arbitrary  </vt:lpstr>
      <vt:lpstr>Transfer tax</vt:lpstr>
      <vt:lpstr>Property tax — key actions</vt:lpstr>
      <vt:lpstr>PowerPoint Presentation</vt:lpstr>
      <vt:lpstr>What is artificial intelligence (AI)?</vt:lpstr>
      <vt:lpstr>What is GenAI?</vt:lpstr>
      <vt:lpstr>The role of AI in tax</vt:lpstr>
      <vt:lpstr>The AI evolution: applicability for tax</vt:lpstr>
      <vt:lpstr>Artificial intelligence — disruption with generative AI</vt:lpstr>
      <vt:lpstr>Generative AI select use cases — a rapidly evolving list</vt:lpstr>
      <vt:lpstr>Risks and considerations</vt:lpstr>
      <vt:lpstr>Polling question 4</vt:lpstr>
      <vt:lpstr>PowerPoint Presentation</vt:lpstr>
      <vt:lpstr>IRA overview</vt:lpstr>
      <vt:lpstr>IRA direct pay (Section 6417) option — overview </vt:lpstr>
      <vt:lpstr>Polling question 5</vt:lpstr>
      <vt:lpstr>H.R. 1, the One Big Beautiful Bill Act, changes to the IRA credits</vt:lpstr>
      <vt:lpstr>H.R. 1, the One Big Beautiful Bill Act, changes to the IRA credits (cont.)</vt:lpstr>
      <vt:lpstr>Changes to Sections 48E investment tax credit and 45Y production tax credit</vt:lpstr>
      <vt:lpstr>Beginning construction for solar and wind projects</vt:lpstr>
      <vt:lpstr>New foreign entity of concern requirements for most energy tax credits</vt:lpstr>
      <vt:lpstr>Polling question 6</vt:lpstr>
      <vt:lpstr>Employer-Provided Childcare Credit — overview</vt:lpstr>
      <vt:lpstr>Employer-Provided Childcare Credit — overview (cont.)</vt:lpstr>
      <vt:lpstr>H.R. 1, the One Big Beautiful Bill Act, changes to Employer-Provided Childcare Credit</vt:lpstr>
      <vt:lpstr>PowerPoint Presentation</vt:lpstr>
      <vt:lpstr>New Markets Tax Credit — overview</vt:lpstr>
      <vt:lpstr>Who qualifies for NMTC financing?</vt:lpstr>
      <vt:lpstr>New Markets Tax Credit sample projects</vt:lpstr>
      <vt:lpstr>New Markets Tax Credit estimated benefit — $10m allocation</vt:lpstr>
      <vt:lpstr>New Markets Tax Credit roadmap</vt:lpstr>
      <vt:lpstr>Polling question 7</vt:lpstr>
      <vt:lpstr>Key takeaways and conclusions</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Jinu Pynappillil Jaison</dc:creator>
  <cp:lastModifiedBy>Shaiju Ps</cp:lastModifiedBy>
  <cp:revision>12</cp:revision>
  <dcterms:created xsi:type="dcterms:W3CDTF">2024-11-06T10:56:59Z</dcterms:created>
  <dcterms:modified xsi:type="dcterms:W3CDTF">2026-01-15T08:34:31Z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0x0101002E79A584A6DCB849A1E5CA596A7D852E</vt:lpwstr>
  </property>
  <property fmtid="{D5CDD505-2E9C-101B-9397-08002B2CF9AE}" pid="3" name="MediaServiceImageTags">
    <vt:lpwstr/>
  </property>
</Properties>
</file>